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T Sans"/>
      <p:regular r:id="rId18"/>
      <p:bold r:id="rId19"/>
      <p:italic r:id="rId20"/>
      <p:boldItalic r:id="rId21"/>
    </p:embeddedFont>
    <p:embeddedFont>
      <p:font typeface="Barlow"/>
      <p:regular r:id="rId22"/>
      <p:bold r:id="rId23"/>
      <p:italic r:id="rId24"/>
      <p:boldItalic r:id="rId25"/>
    </p:embeddedFont>
    <p:embeddedFont>
      <p:font typeface="Space Grotesk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461C10-3ADC-4251-AF74-D14F0C894019}">
  <a:tblStyle styleId="{9F461C10-3ADC-4251-AF74-D14F0C8940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italic.fntdata"/><Relationship Id="rId22" Type="http://schemas.openxmlformats.org/officeDocument/2006/relationships/font" Target="fonts/Barlow-regular.fntdata"/><Relationship Id="rId21" Type="http://schemas.openxmlformats.org/officeDocument/2006/relationships/font" Target="fonts/PTSans-boldItalic.fntdata"/><Relationship Id="rId24" Type="http://schemas.openxmlformats.org/officeDocument/2006/relationships/font" Target="fonts/Barlow-italic.fntdata"/><Relationship Id="rId23" Type="http://schemas.openxmlformats.org/officeDocument/2006/relationships/font" Target="fonts/Barl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paceGrotesk-regular.fntdata"/><Relationship Id="rId25" Type="http://schemas.openxmlformats.org/officeDocument/2006/relationships/font" Target="fonts/Barlow-boldItalic.fntdata"/><Relationship Id="rId27" Type="http://schemas.openxmlformats.org/officeDocument/2006/relationships/font" Target="fonts/SpaceGrotes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PTSans-bold.fntdata"/><Relationship Id="rId18" Type="http://schemas.openxmlformats.org/officeDocument/2006/relationships/font" Target="fonts/PT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0ad6a2e6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0ad6a2e6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0ad6a2e6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0ad6a2e6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0ad6a2e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0ad6a2e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996e526f_0_2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3996e526f_0_2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0ad6a2e6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0ad6a2e6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0ad6a2e6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0ad6a2e6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0ad6a2e6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0ad6a2e6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887900" y="1717825"/>
            <a:ext cx="5368200" cy="12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0178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2" type="title"/>
          </p:nvPr>
        </p:nvSpPr>
        <p:spPr>
          <a:xfrm>
            <a:off x="719975" y="1895275"/>
            <a:ext cx="2305500" cy="52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720000" y="2194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3" type="title"/>
          </p:nvPr>
        </p:nvSpPr>
        <p:spPr>
          <a:xfrm>
            <a:off x="3419244" y="1895275"/>
            <a:ext cx="2305500" cy="52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3419269" y="2194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title"/>
          </p:nvPr>
        </p:nvSpPr>
        <p:spPr>
          <a:xfrm>
            <a:off x="720000" y="3633475"/>
            <a:ext cx="2305500" cy="52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720000" y="3932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7" type="title"/>
          </p:nvPr>
        </p:nvSpPr>
        <p:spPr>
          <a:xfrm>
            <a:off x="3419244" y="3633475"/>
            <a:ext cx="2305500" cy="52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3419269" y="3932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9" type="title"/>
          </p:nvPr>
        </p:nvSpPr>
        <p:spPr>
          <a:xfrm>
            <a:off x="6118520" y="1895275"/>
            <a:ext cx="2305500" cy="52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13"/>
          <p:cNvSpPr txBox="1"/>
          <p:nvPr>
            <p:ph idx="13" type="subTitle"/>
          </p:nvPr>
        </p:nvSpPr>
        <p:spPr>
          <a:xfrm>
            <a:off x="6118545" y="21943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4" type="title"/>
          </p:nvPr>
        </p:nvSpPr>
        <p:spPr>
          <a:xfrm>
            <a:off x="6118520" y="3633475"/>
            <a:ext cx="2305500" cy="52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/>
          <p:nvPr>
            <p:ph idx="15" type="subTitle"/>
          </p:nvPr>
        </p:nvSpPr>
        <p:spPr>
          <a:xfrm>
            <a:off x="6118545" y="3932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16" type="title"/>
          </p:nvPr>
        </p:nvSpPr>
        <p:spPr>
          <a:xfrm>
            <a:off x="1566484" y="1411200"/>
            <a:ext cx="6126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17" type="title"/>
          </p:nvPr>
        </p:nvSpPr>
        <p:spPr>
          <a:xfrm>
            <a:off x="4265675" y="1411225"/>
            <a:ext cx="6126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8" type="title"/>
          </p:nvPr>
        </p:nvSpPr>
        <p:spPr>
          <a:xfrm>
            <a:off x="6965000" y="1411225"/>
            <a:ext cx="6126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9" type="title"/>
          </p:nvPr>
        </p:nvSpPr>
        <p:spPr>
          <a:xfrm>
            <a:off x="1566463" y="3111850"/>
            <a:ext cx="6126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20" type="title"/>
          </p:nvPr>
        </p:nvSpPr>
        <p:spPr>
          <a:xfrm>
            <a:off x="4265675" y="3111850"/>
            <a:ext cx="6126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hasCustomPrompt="1" idx="21" type="title"/>
          </p:nvPr>
        </p:nvSpPr>
        <p:spPr>
          <a:xfrm>
            <a:off x="6965000" y="3111850"/>
            <a:ext cx="612600" cy="44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998200" y="1526150"/>
            <a:ext cx="5147700" cy="12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82925" y="2816450"/>
            <a:ext cx="38241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850475" y="1621725"/>
            <a:ext cx="5443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3030625" y="3100125"/>
            <a:ext cx="30588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363300" y="2390113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3363300" y="3231913"/>
            <a:ext cx="50676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hasCustomPrompt="1" idx="2" type="title"/>
          </p:nvPr>
        </p:nvSpPr>
        <p:spPr>
          <a:xfrm>
            <a:off x="7372650" y="1407300"/>
            <a:ext cx="8604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2038200" y="2390113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038200" y="3231913"/>
            <a:ext cx="50676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hasCustomPrompt="1" idx="2" type="title"/>
          </p:nvPr>
        </p:nvSpPr>
        <p:spPr>
          <a:xfrm>
            <a:off x="4141800" y="1407300"/>
            <a:ext cx="8604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713100" y="1235700"/>
            <a:ext cx="39042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719587" y="2903100"/>
            <a:ext cx="39042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100" y="2390113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941978" y="1407300"/>
            <a:ext cx="790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100" y="3231913"/>
            <a:ext cx="50676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5026775" y="1851725"/>
            <a:ext cx="34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5026775" y="2424425"/>
            <a:ext cx="341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720425" y="1851725"/>
            <a:ext cx="34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720425" y="2424425"/>
            <a:ext cx="341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3663725" y="1851725"/>
            <a:ext cx="341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3663725" y="2424425"/>
            <a:ext cx="341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2" type="title"/>
          </p:nvPr>
        </p:nvSpPr>
        <p:spPr>
          <a:xfrm>
            <a:off x="1017706" y="2587706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subTitle"/>
          </p:nvPr>
        </p:nvSpPr>
        <p:spPr>
          <a:xfrm>
            <a:off x="937625" y="3064038"/>
            <a:ext cx="2175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24"/>
          <p:cNvSpPr txBox="1"/>
          <p:nvPr>
            <p:ph idx="3" type="title"/>
          </p:nvPr>
        </p:nvSpPr>
        <p:spPr>
          <a:xfrm>
            <a:off x="3564431" y="2587706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subTitle"/>
          </p:nvPr>
        </p:nvSpPr>
        <p:spPr>
          <a:xfrm>
            <a:off x="3484350" y="3064038"/>
            <a:ext cx="2175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24"/>
          <p:cNvSpPr txBox="1"/>
          <p:nvPr>
            <p:ph idx="5" type="title"/>
          </p:nvPr>
        </p:nvSpPr>
        <p:spPr>
          <a:xfrm>
            <a:off x="6111156" y="2587706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6" type="subTitle"/>
          </p:nvPr>
        </p:nvSpPr>
        <p:spPr>
          <a:xfrm>
            <a:off x="6031075" y="3064038"/>
            <a:ext cx="2175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2754439" y="2580531"/>
            <a:ext cx="16755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2687050" y="3056872"/>
            <a:ext cx="18306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5"/>
          <p:cNvSpPr txBox="1"/>
          <p:nvPr>
            <p:ph idx="2" type="title"/>
          </p:nvPr>
        </p:nvSpPr>
        <p:spPr>
          <a:xfrm>
            <a:off x="815289" y="2580531"/>
            <a:ext cx="16755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3" type="subTitle"/>
          </p:nvPr>
        </p:nvSpPr>
        <p:spPr>
          <a:xfrm>
            <a:off x="747900" y="3056872"/>
            <a:ext cx="18306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25"/>
          <p:cNvSpPr txBox="1"/>
          <p:nvPr>
            <p:ph idx="4"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5" type="title"/>
          </p:nvPr>
        </p:nvSpPr>
        <p:spPr>
          <a:xfrm>
            <a:off x="4693589" y="2580531"/>
            <a:ext cx="16755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6" type="subTitle"/>
          </p:nvPr>
        </p:nvSpPr>
        <p:spPr>
          <a:xfrm>
            <a:off x="4626200" y="3056872"/>
            <a:ext cx="18306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5"/>
          <p:cNvSpPr txBox="1"/>
          <p:nvPr>
            <p:ph idx="7" type="title"/>
          </p:nvPr>
        </p:nvSpPr>
        <p:spPr>
          <a:xfrm>
            <a:off x="6632814" y="2580531"/>
            <a:ext cx="16755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8" type="subTitle"/>
          </p:nvPr>
        </p:nvSpPr>
        <p:spPr>
          <a:xfrm>
            <a:off x="6565425" y="3056872"/>
            <a:ext cx="18306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720000" y="536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2" type="title"/>
          </p:nvPr>
        </p:nvSpPr>
        <p:spPr>
          <a:xfrm>
            <a:off x="1017706" y="1713331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" type="subTitle"/>
          </p:nvPr>
        </p:nvSpPr>
        <p:spPr>
          <a:xfrm>
            <a:off x="937625" y="2189675"/>
            <a:ext cx="21753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26"/>
          <p:cNvSpPr txBox="1"/>
          <p:nvPr>
            <p:ph idx="3" type="title"/>
          </p:nvPr>
        </p:nvSpPr>
        <p:spPr>
          <a:xfrm>
            <a:off x="3564431" y="1713331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4" type="subTitle"/>
          </p:nvPr>
        </p:nvSpPr>
        <p:spPr>
          <a:xfrm>
            <a:off x="3484350" y="2189675"/>
            <a:ext cx="21753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26"/>
          <p:cNvSpPr txBox="1"/>
          <p:nvPr>
            <p:ph idx="5" type="title"/>
          </p:nvPr>
        </p:nvSpPr>
        <p:spPr>
          <a:xfrm>
            <a:off x="6111156" y="1713331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6" type="subTitle"/>
          </p:nvPr>
        </p:nvSpPr>
        <p:spPr>
          <a:xfrm>
            <a:off x="6031075" y="2189675"/>
            <a:ext cx="21753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26"/>
          <p:cNvSpPr txBox="1"/>
          <p:nvPr>
            <p:ph idx="7" type="title"/>
          </p:nvPr>
        </p:nvSpPr>
        <p:spPr>
          <a:xfrm>
            <a:off x="1017706" y="3204281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8" type="subTitle"/>
          </p:nvPr>
        </p:nvSpPr>
        <p:spPr>
          <a:xfrm>
            <a:off x="937625" y="3680625"/>
            <a:ext cx="21753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6"/>
          <p:cNvSpPr txBox="1"/>
          <p:nvPr>
            <p:ph idx="9" type="title"/>
          </p:nvPr>
        </p:nvSpPr>
        <p:spPr>
          <a:xfrm>
            <a:off x="3564431" y="3204281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3" type="subTitle"/>
          </p:nvPr>
        </p:nvSpPr>
        <p:spPr>
          <a:xfrm>
            <a:off x="3484350" y="3680625"/>
            <a:ext cx="21753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26"/>
          <p:cNvSpPr txBox="1"/>
          <p:nvPr>
            <p:ph idx="14" type="title"/>
          </p:nvPr>
        </p:nvSpPr>
        <p:spPr>
          <a:xfrm>
            <a:off x="6111156" y="3204281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5" type="subTitle"/>
          </p:nvPr>
        </p:nvSpPr>
        <p:spPr>
          <a:xfrm>
            <a:off x="6031075" y="3680625"/>
            <a:ext cx="21753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hasCustomPrompt="1" type="title"/>
          </p:nvPr>
        </p:nvSpPr>
        <p:spPr>
          <a:xfrm>
            <a:off x="2661900" y="724150"/>
            <a:ext cx="3820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2476500" y="1429000"/>
            <a:ext cx="41910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hasCustomPrompt="1" idx="2" type="title"/>
          </p:nvPr>
        </p:nvSpPr>
        <p:spPr>
          <a:xfrm>
            <a:off x="2661900" y="2045994"/>
            <a:ext cx="3820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/>
          <p:nvPr>
            <p:ph idx="3" type="subTitle"/>
          </p:nvPr>
        </p:nvSpPr>
        <p:spPr>
          <a:xfrm>
            <a:off x="2476500" y="2750850"/>
            <a:ext cx="41910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hasCustomPrompt="1" idx="4" type="title"/>
          </p:nvPr>
        </p:nvSpPr>
        <p:spPr>
          <a:xfrm>
            <a:off x="2661900" y="3367838"/>
            <a:ext cx="3820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8" name="Google Shape;128;p27"/>
          <p:cNvSpPr txBox="1"/>
          <p:nvPr>
            <p:ph idx="5" type="subTitle"/>
          </p:nvPr>
        </p:nvSpPr>
        <p:spPr>
          <a:xfrm>
            <a:off x="2476500" y="4072699"/>
            <a:ext cx="41910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hasCustomPrompt="1" type="title"/>
          </p:nvPr>
        </p:nvSpPr>
        <p:spPr>
          <a:xfrm>
            <a:off x="1035916" y="1740500"/>
            <a:ext cx="2858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28"/>
          <p:cNvSpPr txBox="1"/>
          <p:nvPr>
            <p:ph idx="1" type="subTitle"/>
          </p:nvPr>
        </p:nvSpPr>
        <p:spPr>
          <a:xfrm>
            <a:off x="930466" y="2339300"/>
            <a:ext cx="30693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hasCustomPrompt="1" idx="2" type="title"/>
          </p:nvPr>
        </p:nvSpPr>
        <p:spPr>
          <a:xfrm>
            <a:off x="5249691" y="1740493"/>
            <a:ext cx="2858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" name="Google Shape;133;p28"/>
          <p:cNvSpPr txBox="1"/>
          <p:nvPr>
            <p:ph idx="3" type="subTitle"/>
          </p:nvPr>
        </p:nvSpPr>
        <p:spPr>
          <a:xfrm>
            <a:off x="5144241" y="2339300"/>
            <a:ext cx="30693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4" name="Google Shape;134;p28"/>
          <p:cNvSpPr txBox="1"/>
          <p:nvPr>
            <p:ph hasCustomPrompt="1" idx="4" type="title"/>
          </p:nvPr>
        </p:nvSpPr>
        <p:spPr>
          <a:xfrm>
            <a:off x="3142800" y="3395973"/>
            <a:ext cx="28584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28"/>
          <p:cNvSpPr txBox="1"/>
          <p:nvPr>
            <p:ph idx="5" type="subTitle"/>
          </p:nvPr>
        </p:nvSpPr>
        <p:spPr>
          <a:xfrm>
            <a:off x="2989200" y="3994775"/>
            <a:ext cx="3165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1" type="subTitle"/>
          </p:nvPr>
        </p:nvSpPr>
        <p:spPr>
          <a:xfrm>
            <a:off x="1823600" y="3971400"/>
            <a:ext cx="21753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2" type="subTitle"/>
          </p:nvPr>
        </p:nvSpPr>
        <p:spPr>
          <a:xfrm>
            <a:off x="5145098" y="3971400"/>
            <a:ext cx="21753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9"/>
          <p:cNvSpPr/>
          <p:nvPr/>
        </p:nvSpPr>
        <p:spPr>
          <a:xfrm>
            <a:off x="1880200" y="1730650"/>
            <a:ext cx="20622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5201650" y="1730650"/>
            <a:ext cx="20622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" name="Google Shape;142;p29"/>
          <p:cNvSpPr txBox="1"/>
          <p:nvPr>
            <p:ph idx="3" type="title"/>
          </p:nvPr>
        </p:nvSpPr>
        <p:spPr>
          <a:xfrm>
            <a:off x="1915756" y="1730656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4" type="title"/>
          </p:nvPr>
        </p:nvSpPr>
        <p:spPr>
          <a:xfrm>
            <a:off x="5237206" y="1730656"/>
            <a:ext cx="19911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720000" y="1027487"/>
            <a:ext cx="42948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30"/>
          <p:cNvSpPr txBox="1"/>
          <p:nvPr>
            <p:ph idx="1" type="subTitle"/>
          </p:nvPr>
        </p:nvSpPr>
        <p:spPr>
          <a:xfrm>
            <a:off x="720000" y="1853100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0"/>
          <p:cNvSpPr txBox="1"/>
          <p:nvPr/>
        </p:nvSpPr>
        <p:spPr>
          <a:xfrm>
            <a:off x="720000" y="3568475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>
                <a:solidFill>
                  <a:schemeClr val="dk2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1910000" y="2613756"/>
            <a:ext cx="16575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3" type="title"/>
          </p:nvPr>
        </p:nvSpPr>
        <p:spPr>
          <a:xfrm>
            <a:off x="5566448" y="2613751"/>
            <a:ext cx="1657500" cy="3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5142397" y="309019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496000" y="3090197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713100" y="1696500"/>
            <a:ext cx="4117800" cy="27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713100" y="539400"/>
            <a:ext cx="41178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010575" y="1307100"/>
            <a:ext cx="5122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241450" y="1284950"/>
            <a:ext cx="466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241450" y="2126750"/>
            <a:ext cx="4661100" cy="12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13100" y="1821725"/>
            <a:ext cx="2961300" cy="26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5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type="ctrTitle"/>
          </p:nvPr>
        </p:nvSpPr>
        <p:spPr>
          <a:xfrm>
            <a:off x="1471275" y="1457325"/>
            <a:ext cx="6201600" cy="16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PhD Problem 5</a:t>
            </a:r>
            <a:endParaRPr sz="44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</a:rPr>
              <a:t>Identify Potential Drug Interactions</a:t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157" name="Google Shape;157;p35"/>
          <p:cNvSpPr txBox="1"/>
          <p:nvPr>
            <p:ph idx="1" type="subTitle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2307600" y="3210438"/>
            <a:ext cx="4528800" cy="475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9" name="Google Shape;159;p35"/>
          <p:cNvSpPr txBox="1"/>
          <p:nvPr>
            <p:ph idx="1" type="subTitle"/>
          </p:nvPr>
        </p:nvSpPr>
        <p:spPr>
          <a:xfrm>
            <a:off x="2494200" y="3210438"/>
            <a:ext cx="4155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Bandits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6667350" y="332900"/>
            <a:ext cx="24099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DrugBank</a:t>
            </a:r>
            <a:br>
              <a:rPr lang="en" sz="3600"/>
            </a:br>
            <a:r>
              <a:rPr lang="en" sz="3600"/>
              <a:t>Trial 4</a:t>
            </a:r>
            <a:endParaRPr sz="3600"/>
          </a:p>
        </p:txBody>
      </p:sp>
      <p:pic>
        <p:nvPicPr>
          <p:cNvPr id="314" name="Google Shape;314;p44"/>
          <p:cNvPicPr preferRelativeResize="0"/>
          <p:nvPr/>
        </p:nvPicPr>
        <p:blipFill rotWithShape="1">
          <a:blip r:embed="rId3">
            <a:alphaModFix/>
          </a:blip>
          <a:srcRect b="816" l="0" r="0" t="806"/>
          <a:stretch/>
        </p:blipFill>
        <p:spPr>
          <a:xfrm>
            <a:off x="0" y="0"/>
            <a:ext cx="6574221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76200">
              <a:srgbClr val="000000">
                <a:alpha val="50000"/>
              </a:srgbClr>
            </a:outerShdw>
          </a:effectLst>
        </p:spPr>
      </p:pic>
      <p:pic>
        <p:nvPicPr>
          <p:cNvPr id="315" name="Google Shape;315;p44"/>
          <p:cNvPicPr preferRelativeResize="0"/>
          <p:nvPr/>
        </p:nvPicPr>
        <p:blipFill rotWithShape="1">
          <a:blip r:embed="rId4">
            <a:alphaModFix/>
          </a:blip>
          <a:srcRect b="445" l="0" r="0" t="455"/>
          <a:stretch/>
        </p:blipFill>
        <p:spPr>
          <a:xfrm>
            <a:off x="5122225" y="1624675"/>
            <a:ext cx="3763799" cy="29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/>
          <p:nvPr/>
        </p:nvSpPr>
        <p:spPr>
          <a:xfrm>
            <a:off x="2210713" y="1003900"/>
            <a:ext cx="14622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3840963" y="1003900"/>
            <a:ext cx="14622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2" name="Google Shape;322;p45"/>
          <p:cNvSpPr/>
          <p:nvPr/>
        </p:nvSpPr>
        <p:spPr>
          <a:xfrm>
            <a:off x="5471213" y="1003900"/>
            <a:ext cx="14622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3" name="Google Shape;323;p45"/>
          <p:cNvSpPr txBox="1"/>
          <p:nvPr>
            <p:ph type="title"/>
          </p:nvPr>
        </p:nvSpPr>
        <p:spPr>
          <a:xfrm>
            <a:off x="720075" y="256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DrugBank Trials</a:t>
            </a:r>
            <a:endParaRPr/>
          </a:p>
        </p:txBody>
      </p:sp>
      <p:graphicFrame>
        <p:nvGraphicFramePr>
          <p:cNvPr id="324" name="Google Shape;324;p45"/>
          <p:cNvGraphicFramePr/>
          <p:nvPr/>
        </p:nvGraphicFramePr>
        <p:xfrm>
          <a:off x="2126713" y="100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{9F461C10-3ADC-4251-AF74-D14F0C894019}</a:tableStyleId>
              </a:tblPr>
              <a:tblGrid>
                <a:gridCol w="1630175"/>
                <a:gridCol w="1630175"/>
                <a:gridCol w="1630175"/>
              </a:tblGrid>
              <a:tr h="48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Trial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Batch Size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Accuracy</a:t>
                      </a:r>
                      <a:br>
                        <a:rPr b="1" lang="en" sz="10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</a:br>
                      <a:r>
                        <a:rPr b="1" lang="en" sz="1000">
                          <a:solidFill>
                            <a:schemeClr val="lt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(Validation)</a:t>
                      </a:r>
                      <a:endParaRPr b="1" sz="10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128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43.43%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512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67.09%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2048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77.78%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4</a:t>
                      </a:r>
                      <a:endParaRPr b="1" sz="180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4096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87.48%</a:t>
                      </a:r>
                      <a:endParaRPr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19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19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idx="1" type="subTitle"/>
          </p:nvPr>
        </p:nvSpPr>
        <p:spPr>
          <a:xfrm>
            <a:off x="1359175" y="3683850"/>
            <a:ext cx="23034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Dominik Soós</a:t>
            </a:r>
            <a:endParaRPr sz="2600"/>
          </a:p>
        </p:txBody>
      </p:sp>
      <p:pic>
        <p:nvPicPr>
          <p:cNvPr id="165" name="Google Shape;1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71" y="-128750"/>
            <a:ext cx="2824650" cy="23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83369">
            <a:off x="6854223" y="2775775"/>
            <a:ext cx="2325051" cy="1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200" y="1459650"/>
            <a:ext cx="2224200" cy="222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8" name="Google Shape;16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7196" y="1516850"/>
            <a:ext cx="2187379" cy="210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6"/>
          <p:cNvSpPr txBox="1"/>
          <p:nvPr>
            <p:ph idx="1" type="subTitle"/>
          </p:nvPr>
        </p:nvSpPr>
        <p:spPr>
          <a:xfrm>
            <a:off x="4911588" y="3683850"/>
            <a:ext cx="23034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David Calano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  <p:sp>
        <p:nvSpPr>
          <p:cNvPr id="175" name="Google Shape;175;p37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Classification of drug interactions / side-effects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Single-target Drug-Target Interactions (DTI)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</a:pPr>
            <a:r>
              <a:rPr b="1" lang="en"/>
              <a:t>Multi-target Drug-Drug Interactions (DDI)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SMILES: Simplified Molecular Input Line Entry System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Available datasets: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</a:pPr>
            <a:r>
              <a:rPr b="1" lang="en"/>
              <a:t>DrugBank (DDI)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TWOSIDES (DDI)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Open Graph Benchmark (DDI)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BioSNAP (DTI)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BindingDB (DTI)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DrugCombDB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Potential Models: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Convolutional Neural Network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</a:pPr>
            <a:r>
              <a:rPr b="1" lang="en"/>
              <a:t>Graph Neural Network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Knowledge Embedding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/>
          <p:nvPr/>
        </p:nvSpPr>
        <p:spPr>
          <a:xfrm>
            <a:off x="4222174" y="1552112"/>
            <a:ext cx="699600" cy="699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8"/>
          <p:cNvSpPr/>
          <p:nvPr/>
        </p:nvSpPr>
        <p:spPr>
          <a:xfrm>
            <a:off x="6921424" y="1552112"/>
            <a:ext cx="699600" cy="699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8"/>
          <p:cNvSpPr/>
          <p:nvPr/>
        </p:nvSpPr>
        <p:spPr>
          <a:xfrm>
            <a:off x="1522924" y="1552112"/>
            <a:ext cx="699600" cy="699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Issues</a:t>
            </a:r>
            <a:endParaRPr/>
          </a:p>
        </p:txBody>
      </p:sp>
      <p:sp>
        <p:nvSpPr>
          <p:cNvPr id="184" name="Google Shape;184;p38"/>
          <p:cNvSpPr txBox="1"/>
          <p:nvPr>
            <p:ph idx="2" type="title"/>
          </p:nvPr>
        </p:nvSpPr>
        <p:spPr>
          <a:xfrm>
            <a:off x="719938" y="2165763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</a:t>
            </a:r>
            <a:endParaRPr/>
          </a:p>
        </p:txBody>
      </p:sp>
      <p:sp>
        <p:nvSpPr>
          <p:cNvPr id="185" name="Google Shape;185;p38"/>
          <p:cNvSpPr txBox="1"/>
          <p:nvPr>
            <p:ph idx="1" type="subTitle"/>
          </p:nvPr>
        </p:nvSpPr>
        <p:spPr>
          <a:xfrm>
            <a:off x="719963" y="246486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DrugBank dataset requires subscription</a:t>
            </a:r>
            <a:endParaRPr/>
          </a:p>
        </p:txBody>
      </p:sp>
      <p:sp>
        <p:nvSpPr>
          <p:cNvPr id="186" name="Google Shape;186;p38"/>
          <p:cNvSpPr txBox="1"/>
          <p:nvPr>
            <p:ph idx="3" type="title"/>
          </p:nvPr>
        </p:nvSpPr>
        <p:spPr>
          <a:xfrm>
            <a:off x="3419207" y="2165763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Data</a:t>
            </a:r>
            <a:endParaRPr/>
          </a:p>
        </p:txBody>
      </p:sp>
      <p:sp>
        <p:nvSpPr>
          <p:cNvPr id="187" name="Google Shape;187;p38"/>
          <p:cNvSpPr txBox="1"/>
          <p:nvPr>
            <p:ph idx="4" type="subTitle"/>
          </p:nvPr>
        </p:nvSpPr>
        <p:spPr>
          <a:xfrm>
            <a:off x="3419232" y="246486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available data is highly unbalanced</a:t>
            </a:r>
            <a:endParaRPr/>
          </a:p>
        </p:txBody>
      </p:sp>
      <p:sp>
        <p:nvSpPr>
          <p:cNvPr id="188" name="Google Shape;188;p38"/>
          <p:cNvSpPr txBox="1"/>
          <p:nvPr>
            <p:ph idx="9" type="title"/>
          </p:nvPr>
        </p:nvSpPr>
        <p:spPr>
          <a:xfrm>
            <a:off x="6118483" y="2165763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Reference Libraries</a:t>
            </a:r>
            <a:endParaRPr sz="1700"/>
          </a:p>
        </p:txBody>
      </p:sp>
      <p:sp>
        <p:nvSpPr>
          <p:cNvPr id="189" name="Google Shape;189;p38"/>
          <p:cNvSpPr txBox="1"/>
          <p:nvPr>
            <p:ph idx="13" type="subTitle"/>
          </p:nvPr>
        </p:nvSpPr>
        <p:spPr>
          <a:xfrm>
            <a:off x="6118508" y="2464863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but aging or unsupported libraries</a:t>
            </a:r>
            <a:endParaRPr/>
          </a:p>
        </p:txBody>
      </p:sp>
      <p:sp>
        <p:nvSpPr>
          <p:cNvPr id="190" name="Google Shape;190;p38"/>
          <p:cNvSpPr txBox="1"/>
          <p:nvPr>
            <p:ph idx="16" type="title"/>
          </p:nvPr>
        </p:nvSpPr>
        <p:spPr>
          <a:xfrm>
            <a:off x="1566447" y="1681688"/>
            <a:ext cx="6126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1" name="Google Shape;191;p38"/>
          <p:cNvSpPr txBox="1"/>
          <p:nvPr>
            <p:ph idx="17" type="title"/>
          </p:nvPr>
        </p:nvSpPr>
        <p:spPr>
          <a:xfrm>
            <a:off x="4265638" y="1681713"/>
            <a:ext cx="6126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" name="Google Shape;192;p38"/>
          <p:cNvSpPr txBox="1"/>
          <p:nvPr>
            <p:ph idx="18" type="title"/>
          </p:nvPr>
        </p:nvSpPr>
        <p:spPr>
          <a:xfrm>
            <a:off x="6964963" y="1681713"/>
            <a:ext cx="6126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38"/>
          <p:cNvSpPr/>
          <p:nvPr/>
        </p:nvSpPr>
        <p:spPr>
          <a:xfrm>
            <a:off x="4222161" y="3292437"/>
            <a:ext cx="699600" cy="699600"/>
          </a:xfrm>
          <a:prstGeom prst="ellipse">
            <a:avLst/>
          </a:prstGeom>
          <a:gradFill>
            <a:gsLst>
              <a:gs pos="0">
                <a:srgbClr val="EEDB28"/>
              </a:gs>
              <a:gs pos="4600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8"/>
          <p:cNvSpPr txBox="1"/>
          <p:nvPr>
            <p:ph idx="2" type="title"/>
          </p:nvPr>
        </p:nvSpPr>
        <p:spPr>
          <a:xfrm>
            <a:off x="3419175" y="3906088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8"/>
          <p:cNvSpPr txBox="1"/>
          <p:nvPr>
            <p:ph idx="1" type="subTitle"/>
          </p:nvPr>
        </p:nvSpPr>
        <p:spPr>
          <a:xfrm>
            <a:off x="3419200" y="4205188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and hardware-specific issues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8"/>
          <p:cNvSpPr txBox="1"/>
          <p:nvPr>
            <p:ph idx="16" type="title"/>
          </p:nvPr>
        </p:nvSpPr>
        <p:spPr>
          <a:xfrm>
            <a:off x="4265684" y="3422013"/>
            <a:ext cx="6126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202" name="Google Shape;202;p39"/>
          <p:cNvSpPr/>
          <p:nvPr/>
        </p:nvSpPr>
        <p:spPr>
          <a:xfrm>
            <a:off x="1056800" y="1961650"/>
            <a:ext cx="1958700" cy="195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9"/>
          <p:cNvSpPr/>
          <p:nvPr/>
        </p:nvSpPr>
        <p:spPr>
          <a:xfrm>
            <a:off x="3740794" y="1789225"/>
            <a:ext cx="18306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4" name="Google Shape;204;p39"/>
          <p:cNvSpPr txBox="1"/>
          <p:nvPr/>
        </p:nvSpPr>
        <p:spPr>
          <a:xfrm>
            <a:off x="3818344" y="1795481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b="1" sz="2000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5" name="Google Shape;205;p39"/>
          <p:cNvSpPr txBox="1"/>
          <p:nvPr/>
        </p:nvSpPr>
        <p:spPr>
          <a:xfrm>
            <a:off x="5571400" y="1831975"/>
            <a:ext cx="285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Single, Double, Triple, Aromatic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6" name="Google Shape;206;p39"/>
          <p:cNvSpPr/>
          <p:nvPr/>
        </p:nvSpPr>
        <p:spPr>
          <a:xfrm>
            <a:off x="3740694" y="1789225"/>
            <a:ext cx="18306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7" name="Google Shape;207;p39"/>
          <p:cNvSpPr txBox="1"/>
          <p:nvPr/>
        </p:nvSpPr>
        <p:spPr>
          <a:xfrm>
            <a:off x="3818250" y="1795473"/>
            <a:ext cx="1675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Molecular bondings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8" name="Google Shape;208;p39"/>
          <p:cNvSpPr/>
          <p:nvPr/>
        </p:nvSpPr>
        <p:spPr>
          <a:xfrm>
            <a:off x="3740794" y="2483988"/>
            <a:ext cx="18306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9" name="Google Shape;209;p39"/>
          <p:cNvSpPr txBox="1"/>
          <p:nvPr/>
        </p:nvSpPr>
        <p:spPr>
          <a:xfrm>
            <a:off x="3818344" y="2490244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b="1" sz="2000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0" name="Google Shape;210;p39"/>
          <p:cNvSpPr txBox="1"/>
          <p:nvPr/>
        </p:nvSpPr>
        <p:spPr>
          <a:xfrm>
            <a:off x="5571400" y="2526738"/>
            <a:ext cx="2859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Ring presence, conjugations, 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1" name="Google Shape;211;p39"/>
          <p:cNvSpPr/>
          <p:nvPr/>
        </p:nvSpPr>
        <p:spPr>
          <a:xfrm>
            <a:off x="3740694" y="2483988"/>
            <a:ext cx="18306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2" name="Google Shape;212;p39"/>
          <p:cNvSpPr txBox="1"/>
          <p:nvPr/>
        </p:nvSpPr>
        <p:spPr>
          <a:xfrm>
            <a:off x="3818250" y="2490236"/>
            <a:ext cx="1675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Molecular properties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3" name="Google Shape;213;p39"/>
          <p:cNvSpPr/>
          <p:nvPr/>
        </p:nvSpPr>
        <p:spPr>
          <a:xfrm>
            <a:off x="3729394" y="3178750"/>
            <a:ext cx="18306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4" name="Google Shape;214;p39"/>
          <p:cNvSpPr txBox="1"/>
          <p:nvPr/>
        </p:nvSpPr>
        <p:spPr>
          <a:xfrm>
            <a:off x="3806944" y="3185006"/>
            <a:ext cx="1675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Jupiter</a:t>
            </a:r>
            <a:endParaRPr b="1" sz="2000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5" name="Google Shape;215;p39"/>
          <p:cNvSpPr txBox="1"/>
          <p:nvPr/>
        </p:nvSpPr>
        <p:spPr>
          <a:xfrm>
            <a:off x="5571400" y="3048850"/>
            <a:ext cx="2859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Atomic number, degree, formal charge, hybridization, hydrogen count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6" name="Google Shape;216;p39"/>
          <p:cNvSpPr/>
          <p:nvPr/>
        </p:nvSpPr>
        <p:spPr>
          <a:xfrm>
            <a:off x="3729294" y="3178750"/>
            <a:ext cx="1830600" cy="4827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EEDB28"/>
              </a:gs>
              <a:gs pos="46000">
                <a:srgbClr val="D80FCF"/>
              </a:gs>
              <a:gs pos="100000">
                <a:srgbClr val="005FDB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3806850" y="3184998"/>
            <a:ext cx="1675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Atomic properties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18" name="Google Shape;218;p39"/>
          <p:cNvCxnSpPr>
            <a:stCxn id="206" idx="1"/>
          </p:cNvCxnSpPr>
          <p:nvPr/>
        </p:nvCxnSpPr>
        <p:spPr>
          <a:xfrm flipH="1">
            <a:off x="2672394" y="2030575"/>
            <a:ext cx="1068300" cy="17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9" name="Google Shape;219;p39"/>
          <p:cNvCxnSpPr/>
          <p:nvPr/>
        </p:nvCxnSpPr>
        <p:spPr>
          <a:xfrm flipH="1">
            <a:off x="2705750" y="2725463"/>
            <a:ext cx="1035000" cy="12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0" name="Google Shape;220;p39"/>
          <p:cNvCxnSpPr>
            <a:stCxn id="216" idx="1"/>
            <a:endCxn id="221" idx="3"/>
          </p:cNvCxnSpPr>
          <p:nvPr/>
        </p:nvCxnSpPr>
        <p:spPr>
          <a:xfrm flipH="1">
            <a:off x="2672394" y="3420100"/>
            <a:ext cx="1056900" cy="4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22" name="Google Shape;222;p39"/>
          <p:cNvGrpSpPr/>
          <p:nvPr/>
        </p:nvGrpSpPr>
        <p:grpSpPr>
          <a:xfrm>
            <a:off x="1363372" y="2395542"/>
            <a:ext cx="1242879" cy="1090931"/>
            <a:chOff x="6169057" y="1261891"/>
            <a:chExt cx="470859" cy="490703"/>
          </a:xfrm>
        </p:grpSpPr>
        <p:sp>
          <p:nvSpPr>
            <p:cNvPr id="223" name="Google Shape;223;p39"/>
            <p:cNvSpPr/>
            <p:nvPr/>
          </p:nvSpPr>
          <p:spPr>
            <a:xfrm>
              <a:off x="6196351" y="1316247"/>
              <a:ext cx="407414" cy="388001"/>
            </a:xfrm>
            <a:custGeom>
              <a:rect b="b" l="l" r="r" t="t"/>
              <a:pathLst>
                <a:path extrusionOk="0" h="13491" w="14166">
                  <a:moveTo>
                    <a:pt x="10367" y="1"/>
                  </a:moveTo>
                  <a:cubicBezTo>
                    <a:pt x="9481" y="1"/>
                    <a:pt x="8595" y="340"/>
                    <a:pt x="7921" y="1017"/>
                  </a:cubicBezTo>
                  <a:lnTo>
                    <a:pt x="1356" y="7583"/>
                  </a:lnTo>
                  <a:cubicBezTo>
                    <a:pt x="1" y="8931"/>
                    <a:pt x="1" y="11124"/>
                    <a:pt x="1356" y="12479"/>
                  </a:cubicBezTo>
                  <a:cubicBezTo>
                    <a:pt x="2030" y="13153"/>
                    <a:pt x="2915" y="13490"/>
                    <a:pt x="3801" y="13490"/>
                  </a:cubicBezTo>
                  <a:cubicBezTo>
                    <a:pt x="4687" y="13490"/>
                    <a:pt x="5574" y="13153"/>
                    <a:pt x="6252" y="12479"/>
                  </a:cubicBezTo>
                  <a:lnTo>
                    <a:pt x="12817" y="5913"/>
                  </a:lnTo>
                  <a:cubicBezTo>
                    <a:pt x="14166" y="4558"/>
                    <a:pt x="14166" y="2366"/>
                    <a:pt x="12817" y="1017"/>
                  </a:cubicBezTo>
                  <a:cubicBezTo>
                    <a:pt x="12140" y="340"/>
                    <a:pt x="11253" y="1"/>
                    <a:pt x="10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6329653" y="1316247"/>
              <a:ext cx="274112" cy="264391"/>
            </a:xfrm>
            <a:custGeom>
              <a:rect b="b" l="l" r="r" t="t"/>
              <a:pathLst>
                <a:path extrusionOk="0" h="9193" w="9531">
                  <a:moveTo>
                    <a:pt x="5732" y="1"/>
                  </a:moveTo>
                  <a:cubicBezTo>
                    <a:pt x="4846" y="1"/>
                    <a:pt x="3960" y="340"/>
                    <a:pt x="3286" y="1017"/>
                  </a:cubicBezTo>
                  <a:lnTo>
                    <a:pt x="0" y="4297"/>
                  </a:lnTo>
                  <a:lnTo>
                    <a:pt x="4896" y="9193"/>
                  </a:lnTo>
                  <a:lnTo>
                    <a:pt x="8182" y="5913"/>
                  </a:lnTo>
                  <a:cubicBezTo>
                    <a:pt x="9531" y="4558"/>
                    <a:pt x="9531" y="2366"/>
                    <a:pt x="8182" y="1017"/>
                  </a:cubicBezTo>
                  <a:cubicBezTo>
                    <a:pt x="7505" y="340"/>
                    <a:pt x="6618" y="1"/>
                    <a:pt x="57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6169057" y="1337012"/>
              <a:ext cx="150070" cy="74949"/>
            </a:xfrm>
            <a:custGeom>
              <a:rect b="b" l="l" r="r" t="t"/>
              <a:pathLst>
                <a:path extrusionOk="0" h="2606" w="5218">
                  <a:moveTo>
                    <a:pt x="1" y="1"/>
                  </a:moveTo>
                  <a:cubicBezTo>
                    <a:pt x="1" y="1441"/>
                    <a:pt x="1166" y="2606"/>
                    <a:pt x="2606" y="2606"/>
                  </a:cubicBezTo>
                  <a:cubicBezTo>
                    <a:pt x="4052" y="2606"/>
                    <a:pt x="5218" y="1441"/>
                    <a:pt x="5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6169057" y="1261891"/>
              <a:ext cx="150070" cy="75150"/>
            </a:xfrm>
            <a:custGeom>
              <a:rect b="b" l="l" r="r" t="t"/>
              <a:pathLst>
                <a:path extrusionOk="0" h="2613" w="5218">
                  <a:moveTo>
                    <a:pt x="2606" y="1"/>
                  </a:moveTo>
                  <a:cubicBezTo>
                    <a:pt x="1166" y="1"/>
                    <a:pt x="1" y="1166"/>
                    <a:pt x="1" y="2613"/>
                  </a:cubicBezTo>
                  <a:lnTo>
                    <a:pt x="5218" y="2613"/>
                  </a:lnTo>
                  <a:cubicBezTo>
                    <a:pt x="5218" y="1166"/>
                    <a:pt x="4052" y="1"/>
                    <a:pt x="2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6532009" y="1604912"/>
              <a:ext cx="107908" cy="147683"/>
            </a:xfrm>
            <a:custGeom>
              <a:rect b="b" l="l" r="r" t="t"/>
              <a:pathLst>
                <a:path extrusionOk="0" h="5135" w="3752">
                  <a:moveTo>
                    <a:pt x="1605" y="0"/>
                  </a:moveTo>
                  <a:lnTo>
                    <a:pt x="1" y="5008"/>
                  </a:lnTo>
                  <a:cubicBezTo>
                    <a:pt x="267" y="5094"/>
                    <a:pt x="537" y="5134"/>
                    <a:pt x="803" y="5134"/>
                  </a:cubicBezTo>
                  <a:cubicBezTo>
                    <a:pt x="1914" y="5134"/>
                    <a:pt x="2947" y="4421"/>
                    <a:pt x="3306" y="3306"/>
                  </a:cubicBezTo>
                  <a:cubicBezTo>
                    <a:pt x="3752" y="1925"/>
                    <a:pt x="2986" y="445"/>
                    <a:pt x="1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6470261" y="1601259"/>
              <a:ext cx="107908" cy="147683"/>
            </a:xfrm>
            <a:custGeom>
              <a:rect b="b" l="l" r="r" t="t"/>
              <a:pathLst>
                <a:path extrusionOk="0" h="5135" w="3752">
                  <a:moveTo>
                    <a:pt x="2946" y="1"/>
                  </a:moveTo>
                  <a:cubicBezTo>
                    <a:pt x="1832" y="1"/>
                    <a:pt x="800" y="714"/>
                    <a:pt x="446" y="1829"/>
                  </a:cubicBezTo>
                  <a:cubicBezTo>
                    <a:pt x="1" y="3217"/>
                    <a:pt x="767" y="4696"/>
                    <a:pt x="2148" y="5135"/>
                  </a:cubicBezTo>
                  <a:lnTo>
                    <a:pt x="3752" y="127"/>
                  </a:lnTo>
                  <a:cubicBezTo>
                    <a:pt x="3484" y="41"/>
                    <a:pt x="3213" y="1"/>
                    <a:pt x="2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/>
          <p:nvPr/>
        </p:nvSpPr>
        <p:spPr>
          <a:xfrm>
            <a:off x="133925" y="159700"/>
            <a:ext cx="2039100" cy="286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4" name="Google Shape;234;p40"/>
          <p:cNvSpPr txBox="1"/>
          <p:nvPr>
            <p:ph type="title"/>
          </p:nvPr>
        </p:nvSpPr>
        <p:spPr>
          <a:xfrm>
            <a:off x="6326075" y="814050"/>
            <a:ext cx="21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75" y="1874225"/>
            <a:ext cx="1617958" cy="87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 txBox="1"/>
          <p:nvPr/>
        </p:nvSpPr>
        <p:spPr>
          <a:xfrm>
            <a:off x="317050" y="1315875"/>
            <a:ext cx="17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Preprocessing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388" y="3077725"/>
            <a:ext cx="5992428" cy="18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00" y="1716074"/>
            <a:ext cx="1617940" cy="870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40"/>
          <p:cNvCxnSpPr>
            <a:stCxn id="238" idx="2"/>
            <a:endCxn id="235" idx="0"/>
          </p:cNvCxnSpPr>
          <p:nvPr/>
        </p:nvCxnSpPr>
        <p:spPr>
          <a:xfrm rot="10800000">
            <a:off x="1146970" y="1874175"/>
            <a:ext cx="49800" cy="712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0" name="Google Shape;240;p40"/>
          <p:cNvGrpSpPr/>
          <p:nvPr/>
        </p:nvGrpSpPr>
        <p:grpSpPr>
          <a:xfrm>
            <a:off x="2572625" y="347050"/>
            <a:ext cx="2921400" cy="2488500"/>
            <a:chOff x="2622550" y="1420700"/>
            <a:chExt cx="2921400" cy="2488500"/>
          </a:xfrm>
        </p:grpSpPr>
        <p:sp>
          <p:nvSpPr>
            <p:cNvPr id="241" name="Google Shape;241;p40"/>
            <p:cNvSpPr/>
            <p:nvPr/>
          </p:nvSpPr>
          <p:spPr>
            <a:xfrm>
              <a:off x="2622550" y="1420700"/>
              <a:ext cx="2921400" cy="2488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2" name="Google Shape;242;p40"/>
            <p:cNvSpPr txBox="1"/>
            <p:nvPr/>
          </p:nvSpPr>
          <p:spPr>
            <a:xfrm>
              <a:off x="2766100" y="1936788"/>
              <a:ext cx="263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CCC(=O)N(C1CCN(CC1)CCC2=CC=CC=C2)C3=CC=CC=C3</a:t>
              </a:r>
              <a:endParaRPr b="1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3" name="Google Shape;243;p40"/>
            <p:cNvSpPr txBox="1"/>
            <p:nvPr/>
          </p:nvSpPr>
          <p:spPr>
            <a:xfrm>
              <a:off x="3196900" y="1503225"/>
              <a:ext cx="177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Feature Selection</a:t>
              </a:r>
              <a:endPara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44" name="Google Shape;244;p40"/>
            <p:cNvCxnSpPr/>
            <p:nvPr/>
          </p:nvCxnSpPr>
          <p:spPr>
            <a:xfrm>
              <a:off x="4045895" y="2277950"/>
              <a:ext cx="0" cy="36120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45" name="Google Shape;245;p40"/>
            <p:cNvGrpSpPr/>
            <p:nvPr/>
          </p:nvGrpSpPr>
          <p:grpSpPr>
            <a:xfrm>
              <a:off x="2989716" y="2717358"/>
              <a:ext cx="2112364" cy="1013601"/>
              <a:chOff x="2989591" y="2530008"/>
              <a:chExt cx="2112364" cy="1013601"/>
            </a:xfrm>
          </p:grpSpPr>
          <p:grpSp>
            <p:nvGrpSpPr>
              <p:cNvPr id="246" name="Google Shape;246;p40"/>
              <p:cNvGrpSpPr/>
              <p:nvPr/>
            </p:nvGrpSpPr>
            <p:grpSpPr>
              <a:xfrm>
                <a:off x="2989591" y="2555979"/>
                <a:ext cx="504163" cy="439223"/>
                <a:chOff x="6893666" y="2640329"/>
                <a:chExt cx="504163" cy="439223"/>
              </a:xfrm>
            </p:grpSpPr>
            <p:sp>
              <p:nvSpPr>
                <p:cNvPr id="247" name="Google Shape;247;p40"/>
                <p:cNvSpPr/>
                <p:nvPr/>
              </p:nvSpPr>
              <p:spPr>
                <a:xfrm>
                  <a:off x="6934505" y="2640329"/>
                  <a:ext cx="409485" cy="409284"/>
                </a:xfrm>
                <a:custGeom>
                  <a:rect b="b" l="l" r="r" t="t"/>
                  <a:pathLst>
                    <a:path extrusionOk="0" h="14231" w="14238">
                      <a:moveTo>
                        <a:pt x="7116" y="0"/>
                      </a:moveTo>
                      <a:cubicBezTo>
                        <a:pt x="3189" y="0"/>
                        <a:pt x="1" y="3188"/>
                        <a:pt x="1" y="7115"/>
                      </a:cubicBezTo>
                      <a:cubicBezTo>
                        <a:pt x="1" y="11043"/>
                        <a:pt x="3189" y="14231"/>
                        <a:pt x="7116" y="14231"/>
                      </a:cubicBezTo>
                      <a:cubicBezTo>
                        <a:pt x="11050" y="14231"/>
                        <a:pt x="14238" y="11043"/>
                        <a:pt x="14238" y="7115"/>
                      </a:cubicBezTo>
                      <a:cubicBezTo>
                        <a:pt x="14238" y="3188"/>
                        <a:pt x="11050" y="0"/>
                        <a:pt x="71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40"/>
                <p:cNvSpPr/>
                <p:nvPr/>
              </p:nvSpPr>
              <p:spPr>
                <a:xfrm>
                  <a:off x="7177929" y="2864542"/>
                  <a:ext cx="219899" cy="214952"/>
                </a:xfrm>
                <a:custGeom>
                  <a:rect b="b" l="l" r="r" t="t"/>
                  <a:pathLst>
                    <a:path extrusionOk="0" h="7474" w="7646">
                      <a:moveTo>
                        <a:pt x="5735" y="0"/>
                      </a:moveTo>
                      <a:lnTo>
                        <a:pt x="0" y="6310"/>
                      </a:lnTo>
                      <a:cubicBezTo>
                        <a:pt x="825" y="7088"/>
                        <a:pt x="1877" y="7473"/>
                        <a:pt x="2926" y="7473"/>
                      </a:cubicBezTo>
                      <a:cubicBezTo>
                        <a:pt x="4059" y="7473"/>
                        <a:pt x="5190" y="7024"/>
                        <a:pt x="6029" y="6133"/>
                      </a:cubicBezTo>
                      <a:cubicBezTo>
                        <a:pt x="7646" y="4425"/>
                        <a:pt x="7567" y="1722"/>
                        <a:pt x="5852" y="105"/>
                      </a:cubicBezTo>
                      <a:cubicBezTo>
                        <a:pt x="5813" y="72"/>
                        <a:pt x="5774" y="39"/>
                        <a:pt x="57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40"/>
                <p:cNvSpPr/>
                <p:nvPr/>
              </p:nvSpPr>
              <p:spPr>
                <a:xfrm>
                  <a:off x="6893666" y="2864542"/>
                  <a:ext cx="206928" cy="215010"/>
                </a:xfrm>
                <a:custGeom>
                  <a:rect b="b" l="l" r="r" t="t"/>
                  <a:pathLst>
                    <a:path extrusionOk="0" h="7476" w="7195">
                      <a:moveTo>
                        <a:pt x="1460" y="0"/>
                      </a:moveTo>
                      <a:cubicBezTo>
                        <a:pt x="530" y="812"/>
                        <a:pt x="0" y="1977"/>
                        <a:pt x="0" y="3207"/>
                      </a:cubicBezTo>
                      <a:cubicBezTo>
                        <a:pt x="0" y="5564"/>
                        <a:pt x="1905" y="7475"/>
                        <a:pt x="4262" y="7475"/>
                      </a:cubicBezTo>
                      <a:cubicBezTo>
                        <a:pt x="5348" y="7475"/>
                        <a:pt x="6402" y="7063"/>
                        <a:pt x="7194" y="6310"/>
                      </a:cubicBezTo>
                      <a:lnTo>
                        <a:pt x="14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40"/>
                <p:cNvSpPr/>
                <p:nvPr/>
              </p:nvSpPr>
              <p:spPr>
                <a:xfrm>
                  <a:off x="7130475" y="2756980"/>
                  <a:ext cx="17371" cy="176471"/>
                </a:xfrm>
                <a:custGeom>
                  <a:rect b="b" l="l" r="r" t="t"/>
                  <a:pathLst>
                    <a:path extrusionOk="0" h="6136" w="604">
                      <a:moveTo>
                        <a:pt x="304" y="0"/>
                      </a:moveTo>
                      <a:cubicBezTo>
                        <a:pt x="280" y="0"/>
                        <a:pt x="255" y="3"/>
                        <a:pt x="230" y="9"/>
                      </a:cubicBezTo>
                      <a:cubicBezTo>
                        <a:pt x="93" y="35"/>
                        <a:pt x="1" y="160"/>
                        <a:pt x="1" y="304"/>
                      </a:cubicBezTo>
                      <a:lnTo>
                        <a:pt x="1" y="5848"/>
                      </a:lnTo>
                      <a:cubicBezTo>
                        <a:pt x="1" y="6005"/>
                        <a:pt x="132" y="6136"/>
                        <a:pt x="302" y="6136"/>
                      </a:cubicBezTo>
                      <a:cubicBezTo>
                        <a:pt x="466" y="6136"/>
                        <a:pt x="603" y="6005"/>
                        <a:pt x="603" y="5848"/>
                      </a:cubicBezTo>
                      <a:lnTo>
                        <a:pt x="603" y="290"/>
                      </a:lnTo>
                      <a:cubicBezTo>
                        <a:pt x="603" y="130"/>
                        <a:pt x="468" y="0"/>
                        <a:pt x="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40"/>
                <p:cNvSpPr/>
                <p:nvPr/>
              </p:nvSpPr>
              <p:spPr>
                <a:xfrm>
                  <a:off x="7049919" y="2836674"/>
                  <a:ext cx="178686" cy="17141"/>
                </a:xfrm>
                <a:custGeom>
                  <a:rect b="b" l="l" r="r" t="t"/>
                  <a:pathLst>
                    <a:path extrusionOk="0" h="596" w="6213">
                      <a:moveTo>
                        <a:pt x="328" y="0"/>
                      </a:moveTo>
                      <a:cubicBezTo>
                        <a:pt x="144" y="0"/>
                        <a:pt x="0" y="177"/>
                        <a:pt x="46" y="373"/>
                      </a:cubicBezTo>
                      <a:cubicBezTo>
                        <a:pt x="79" y="504"/>
                        <a:pt x="203" y="596"/>
                        <a:pt x="341" y="596"/>
                      </a:cubicBezTo>
                      <a:lnTo>
                        <a:pt x="5885" y="596"/>
                      </a:lnTo>
                      <a:cubicBezTo>
                        <a:pt x="6068" y="596"/>
                        <a:pt x="6212" y="426"/>
                        <a:pt x="6166" y="229"/>
                      </a:cubicBezTo>
                      <a:cubicBezTo>
                        <a:pt x="6134" y="92"/>
                        <a:pt x="6009" y="0"/>
                        <a:pt x="58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40"/>
                <p:cNvSpPr/>
                <p:nvPr/>
              </p:nvSpPr>
              <p:spPr>
                <a:xfrm>
                  <a:off x="7259637" y="2984270"/>
                  <a:ext cx="91716" cy="17342"/>
                </a:xfrm>
                <a:custGeom>
                  <a:rect b="b" l="l" r="r" t="t"/>
                  <a:pathLst>
                    <a:path extrusionOk="0" h="603" w="3189">
                      <a:moveTo>
                        <a:pt x="347" y="0"/>
                      </a:moveTo>
                      <a:cubicBezTo>
                        <a:pt x="151" y="0"/>
                        <a:pt x="0" y="190"/>
                        <a:pt x="66" y="399"/>
                      </a:cubicBezTo>
                      <a:cubicBezTo>
                        <a:pt x="105" y="524"/>
                        <a:pt x="223" y="602"/>
                        <a:pt x="354" y="602"/>
                      </a:cubicBezTo>
                      <a:lnTo>
                        <a:pt x="2841" y="602"/>
                      </a:lnTo>
                      <a:cubicBezTo>
                        <a:pt x="3038" y="602"/>
                        <a:pt x="3188" y="413"/>
                        <a:pt x="3123" y="203"/>
                      </a:cubicBezTo>
                      <a:cubicBezTo>
                        <a:pt x="3083" y="85"/>
                        <a:pt x="2966" y="0"/>
                        <a:pt x="2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40"/>
                <p:cNvSpPr/>
                <p:nvPr/>
              </p:nvSpPr>
              <p:spPr>
                <a:xfrm>
                  <a:off x="6927171" y="2984270"/>
                  <a:ext cx="91716" cy="17342"/>
                </a:xfrm>
                <a:custGeom>
                  <a:rect b="b" l="l" r="r" t="t"/>
                  <a:pathLst>
                    <a:path extrusionOk="0" h="603" w="3189">
                      <a:moveTo>
                        <a:pt x="347" y="0"/>
                      </a:moveTo>
                      <a:cubicBezTo>
                        <a:pt x="151" y="0"/>
                        <a:pt x="0" y="190"/>
                        <a:pt x="66" y="399"/>
                      </a:cubicBezTo>
                      <a:cubicBezTo>
                        <a:pt x="105" y="524"/>
                        <a:pt x="223" y="602"/>
                        <a:pt x="354" y="602"/>
                      </a:cubicBezTo>
                      <a:lnTo>
                        <a:pt x="2841" y="602"/>
                      </a:lnTo>
                      <a:cubicBezTo>
                        <a:pt x="3038" y="602"/>
                        <a:pt x="3188" y="413"/>
                        <a:pt x="3123" y="203"/>
                      </a:cubicBezTo>
                      <a:cubicBezTo>
                        <a:pt x="3084" y="85"/>
                        <a:pt x="2966" y="0"/>
                        <a:pt x="28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4" name="Google Shape;254;p40"/>
              <p:cNvGrpSpPr/>
              <p:nvPr/>
            </p:nvGrpSpPr>
            <p:grpSpPr>
              <a:xfrm>
                <a:off x="4030001" y="2530008"/>
                <a:ext cx="485181" cy="491192"/>
                <a:chOff x="3939151" y="1940196"/>
                <a:chExt cx="485181" cy="491192"/>
              </a:xfrm>
            </p:grpSpPr>
            <p:sp>
              <p:nvSpPr>
                <p:cNvPr id="255" name="Google Shape;255;p40"/>
                <p:cNvSpPr/>
                <p:nvPr/>
              </p:nvSpPr>
              <p:spPr>
                <a:xfrm>
                  <a:off x="4060949" y="1940196"/>
                  <a:ext cx="242504" cy="280151"/>
                </a:xfrm>
                <a:custGeom>
                  <a:rect b="b" l="l" r="r" t="t"/>
                  <a:pathLst>
                    <a:path extrusionOk="0" h="9741" w="8432">
                      <a:moveTo>
                        <a:pt x="4216" y="0"/>
                      </a:moveTo>
                      <a:lnTo>
                        <a:pt x="1" y="2435"/>
                      </a:lnTo>
                      <a:lnTo>
                        <a:pt x="1" y="7305"/>
                      </a:lnTo>
                      <a:lnTo>
                        <a:pt x="4216" y="9740"/>
                      </a:lnTo>
                      <a:lnTo>
                        <a:pt x="8432" y="7305"/>
                      </a:lnTo>
                      <a:lnTo>
                        <a:pt x="8432" y="2435"/>
                      </a:lnTo>
                      <a:lnTo>
                        <a:pt x="42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40"/>
                <p:cNvSpPr/>
                <p:nvPr/>
              </p:nvSpPr>
              <p:spPr>
                <a:xfrm>
                  <a:off x="4181626" y="2151035"/>
                  <a:ext cx="242706" cy="280352"/>
                </a:xfrm>
                <a:custGeom>
                  <a:rect b="b" l="l" r="r" t="t"/>
                  <a:pathLst>
                    <a:path extrusionOk="0" h="9748" w="8439">
                      <a:moveTo>
                        <a:pt x="4223" y="1"/>
                      </a:moveTo>
                      <a:lnTo>
                        <a:pt x="1" y="2442"/>
                      </a:lnTo>
                      <a:lnTo>
                        <a:pt x="1" y="7312"/>
                      </a:lnTo>
                      <a:lnTo>
                        <a:pt x="4223" y="9747"/>
                      </a:lnTo>
                      <a:lnTo>
                        <a:pt x="8438" y="7312"/>
                      </a:lnTo>
                      <a:lnTo>
                        <a:pt x="8438" y="2442"/>
                      </a:lnTo>
                      <a:lnTo>
                        <a:pt x="42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40"/>
                <p:cNvSpPr/>
                <p:nvPr/>
              </p:nvSpPr>
              <p:spPr>
                <a:xfrm>
                  <a:off x="3939151" y="2151035"/>
                  <a:ext cx="242504" cy="280352"/>
                </a:xfrm>
                <a:custGeom>
                  <a:rect b="b" l="l" r="r" t="t"/>
                  <a:pathLst>
                    <a:path extrusionOk="0" h="9748" w="8432">
                      <a:moveTo>
                        <a:pt x="4216" y="1"/>
                      </a:moveTo>
                      <a:lnTo>
                        <a:pt x="1" y="2442"/>
                      </a:lnTo>
                      <a:lnTo>
                        <a:pt x="1" y="7312"/>
                      </a:lnTo>
                      <a:lnTo>
                        <a:pt x="4216" y="9747"/>
                      </a:lnTo>
                      <a:lnTo>
                        <a:pt x="8432" y="7312"/>
                      </a:lnTo>
                      <a:lnTo>
                        <a:pt x="8432" y="2442"/>
                      </a:lnTo>
                      <a:lnTo>
                        <a:pt x="421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40"/>
                <p:cNvSpPr/>
                <p:nvPr/>
              </p:nvSpPr>
              <p:spPr>
                <a:xfrm>
                  <a:off x="4083929" y="2023571"/>
                  <a:ext cx="18291" cy="106412"/>
                </a:xfrm>
                <a:custGeom>
                  <a:rect b="b" l="l" r="r" t="t"/>
                  <a:pathLst>
                    <a:path extrusionOk="0" h="3700" w="636">
                      <a:moveTo>
                        <a:pt x="317" y="0"/>
                      </a:moveTo>
                      <a:cubicBezTo>
                        <a:pt x="310" y="0"/>
                        <a:pt x="302" y="1"/>
                        <a:pt x="295" y="1"/>
                      </a:cubicBezTo>
                      <a:cubicBezTo>
                        <a:pt x="125" y="14"/>
                        <a:pt x="0" y="158"/>
                        <a:pt x="0" y="328"/>
                      </a:cubicBezTo>
                      <a:lnTo>
                        <a:pt x="0" y="3366"/>
                      </a:lnTo>
                      <a:cubicBezTo>
                        <a:pt x="0" y="3536"/>
                        <a:pt x="125" y="3686"/>
                        <a:pt x="295" y="3699"/>
                      </a:cubicBezTo>
                      <a:cubicBezTo>
                        <a:pt x="299" y="3700"/>
                        <a:pt x="303" y="3700"/>
                        <a:pt x="307" y="3700"/>
                      </a:cubicBezTo>
                      <a:cubicBezTo>
                        <a:pt x="485" y="3700"/>
                        <a:pt x="635" y="3558"/>
                        <a:pt x="635" y="3379"/>
                      </a:cubicBezTo>
                      <a:lnTo>
                        <a:pt x="635" y="315"/>
                      </a:lnTo>
                      <a:cubicBezTo>
                        <a:pt x="635" y="146"/>
                        <a:pt x="491" y="0"/>
                        <a:pt x="3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40"/>
                <p:cNvSpPr/>
                <p:nvPr/>
              </p:nvSpPr>
              <p:spPr>
                <a:xfrm>
                  <a:off x="4206676" y="2238005"/>
                  <a:ext cx="18291" cy="106412"/>
                </a:xfrm>
                <a:custGeom>
                  <a:rect b="b" l="l" r="r" t="t"/>
                  <a:pathLst>
                    <a:path extrusionOk="0" h="3700" w="636">
                      <a:moveTo>
                        <a:pt x="307" y="0"/>
                      </a:moveTo>
                      <a:cubicBezTo>
                        <a:pt x="303" y="0"/>
                        <a:pt x="299" y="1"/>
                        <a:pt x="295" y="1"/>
                      </a:cubicBezTo>
                      <a:cubicBezTo>
                        <a:pt x="125" y="14"/>
                        <a:pt x="0" y="164"/>
                        <a:pt x="0" y="335"/>
                      </a:cubicBezTo>
                      <a:lnTo>
                        <a:pt x="0" y="3372"/>
                      </a:lnTo>
                      <a:cubicBezTo>
                        <a:pt x="0" y="3542"/>
                        <a:pt x="125" y="3686"/>
                        <a:pt x="295" y="3699"/>
                      </a:cubicBezTo>
                      <a:cubicBezTo>
                        <a:pt x="299" y="3699"/>
                        <a:pt x="303" y="3699"/>
                        <a:pt x="307" y="3699"/>
                      </a:cubicBezTo>
                      <a:cubicBezTo>
                        <a:pt x="485" y="3699"/>
                        <a:pt x="635" y="3558"/>
                        <a:pt x="635" y="3378"/>
                      </a:cubicBezTo>
                      <a:lnTo>
                        <a:pt x="635" y="321"/>
                      </a:lnTo>
                      <a:cubicBezTo>
                        <a:pt x="635" y="142"/>
                        <a:pt x="48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40"/>
                <p:cNvSpPr/>
                <p:nvPr/>
              </p:nvSpPr>
              <p:spPr>
                <a:xfrm>
                  <a:off x="3962130" y="2238005"/>
                  <a:ext cx="18291" cy="106412"/>
                </a:xfrm>
                <a:custGeom>
                  <a:rect b="b" l="l" r="r" t="t"/>
                  <a:pathLst>
                    <a:path extrusionOk="0" h="3700" w="636">
                      <a:moveTo>
                        <a:pt x="307" y="0"/>
                      </a:moveTo>
                      <a:cubicBezTo>
                        <a:pt x="303" y="0"/>
                        <a:pt x="299" y="1"/>
                        <a:pt x="295" y="1"/>
                      </a:cubicBezTo>
                      <a:cubicBezTo>
                        <a:pt x="125" y="14"/>
                        <a:pt x="0" y="164"/>
                        <a:pt x="0" y="335"/>
                      </a:cubicBezTo>
                      <a:lnTo>
                        <a:pt x="0" y="3372"/>
                      </a:lnTo>
                      <a:cubicBezTo>
                        <a:pt x="0" y="3542"/>
                        <a:pt x="125" y="3686"/>
                        <a:pt x="295" y="3699"/>
                      </a:cubicBezTo>
                      <a:cubicBezTo>
                        <a:pt x="299" y="3699"/>
                        <a:pt x="303" y="3699"/>
                        <a:pt x="307" y="3699"/>
                      </a:cubicBezTo>
                      <a:cubicBezTo>
                        <a:pt x="485" y="3699"/>
                        <a:pt x="635" y="3558"/>
                        <a:pt x="635" y="3378"/>
                      </a:cubicBezTo>
                      <a:lnTo>
                        <a:pt x="635" y="321"/>
                      </a:lnTo>
                      <a:cubicBezTo>
                        <a:pt x="635" y="142"/>
                        <a:pt x="485" y="0"/>
                        <a:pt x="30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1" name="Google Shape;261;p40"/>
              <p:cNvGrpSpPr/>
              <p:nvPr/>
            </p:nvGrpSpPr>
            <p:grpSpPr>
              <a:xfrm>
                <a:off x="3493738" y="3052590"/>
                <a:ext cx="491192" cy="491019"/>
                <a:chOff x="5414913" y="3289040"/>
                <a:chExt cx="491192" cy="491019"/>
              </a:xfrm>
            </p:grpSpPr>
            <p:sp>
              <p:nvSpPr>
                <p:cNvPr id="262" name="Google Shape;262;p40"/>
                <p:cNvSpPr/>
                <p:nvPr/>
              </p:nvSpPr>
              <p:spPr>
                <a:xfrm>
                  <a:off x="5414913" y="3289040"/>
                  <a:ext cx="491192" cy="491019"/>
                </a:xfrm>
                <a:custGeom>
                  <a:rect b="b" l="l" r="r" t="t"/>
                  <a:pathLst>
                    <a:path extrusionOk="0" h="17073" w="17079">
                      <a:moveTo>
                        <a:pt x="8536" y="596"/>
                      </a:moveTo>
                      <a:cubicBezTo>
                        <a:pt x="12921" y="603"/>
                        <a:pt x="16469" y="4151"/>
                        <a:pt x="16476" y="8537"/>
                      </a:cubicBezTo>
                      <a:cubicBezTo>
                        <a:pt x="16476" y="12916"/>
                        <a:pt x="12921" y="16470"/>
                        <a:pt x="8536" y="16470"/>
                      </a:cubicBezTo>
                      <a:cubicBezTo>
                        <a:pt x="4157" y="16470"/>
                        <a:pt x="602" y="12916"/>
                        <a:pt x="602" y="8537"/>
                      </a:cubicBezTo>
                      <a:cubicBezTo>
                        <a:pt x="602" y="4151"/>
                        <a:pt x="4157" y="596"/>
                        <a:pt x="8536" y="596"/>
                      </a:cubicBezTo>
                      <a:close/>
                      <a:moveTo>
                        <a:pt x="8536" y="1"/>
                      </a:moveTo>
                      <a:cubicBezTo>
                        <a:pt x="3823" y="1"/>
                        <a:pt x="0" y="3824"/>
                        <a:pt x="0" y="8537"/>
                      </a:cubicBezTo>
                      <a:cubicBezTo>
                        <a:pt x="0" y="13249"/>
                        <a:pt x="3823" y="17072"/>
                        <a:pt x="8536" y="17072"/>
                      </a:cubicBezTo>
                      <a:cubicBezTo>
                        <a:pt x="13249" y="17066"/>
                        <a:pt x="17072" y="13249"/>
                        <a:pt x="17078" y="8537"/>
                      </a:cubicBezTo>
                      <a:cubicBezTo>
                        <a:pt x="17078" y="3824"/>
                        <a:pt x="13255" y="1"/>
                        <a:pt x="853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40"/>
                <p:cNvSpPr/>
                <p:nvPr/>
              </p:nvSpPr>
              <p:spPr>
                <a:xfrm>
                  <a:off x="5487762" y="3361716"/>
                  <a:ext cx="345465" cy="345465"/>
                </a:xfrm>
                <a:custGeom>
                  <a:rect b="b" l="l" r="r" t="t"/>
                  <a:pathLst>
                    <a:path extrusionOk="0" h="12012" w="12012">
                      <a:moveTo>
                        <a:pt x="6003" y="603"/>
                      </a:moveTo>
                      <a:cubicBezTo>
                        <a:pt x="8988" y="603"/>
                        <a:pt x="11410" y="3025"/>
                        <a:pt x="11410" y="6010"/>
                      </a:cubicBezTo>
                      <a:cubicBezTo>
                        <a:pt x="11410" y="8994"/>
                        <a:pt x="8994" y="11416"/>
                        <a:pt x="6009" y="11416"/>
                      </a:cubicBezTo>
                      <a:cubicBezTo>
                        <a:pt x="3018" y="11416"/>
                        <a:pt x="603" y="8994"/>
                        <a:pt x="603" y="6010"/>
                      </a:cubicBezTo>
                      <a:cubicBezTo>
                        <a:pt x="603" y="3025"/>
                        <a:pt x="3018" y="603"/>
                        <a:pt x="6003" y="603"/>
                      </a:cubicBezTo>
                      <a:close/>
                      <a:moveTo>
                        <a:pt x="6009" y="0"/>
                      </a:moveTo>
                      <a:cubicBezTo>
                        <a:pt x="2691" y="0"/>
                        <a:pt x="0" y="2691"/>
                        <a:pt x="0" y="6010"/>
                      </a:cubicBezTo>
                      <a:cubicBezTo>
                        <a:pt x="0" y="9322"/>
                        <a:pt x="2691" y="12012"/>
                        <a:pt x="6003" y="12012"/>
                      </a:cubicBezTo>
                      <a:cubicBezTo>
                        <a:pt x="9322" y="12012"/>
                        <a:pt x="12005" y="9322"/>
                        <a:pt x="12012" y="6010"/>
                      </a:cubicBezTo>
                      <a:cubicBezTo>
                        <a:pt x="12012" y="2691"/>
                        <a:pt x="9322" y="0"/>
                        <a:pt x="600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40"/>
                <p:cNvSpPr/>
                <p:nvPr/>
              </p:nvSpPr>
              <p:spPr>
                <a:xfrm>
                  <a:off x="5569268" y="3443222"/>
                  <a:ext cx="182453" cy="182655"/>
                </a:xfrm>
                <a:custGeom>
                  <a:rect b="b" l="l" r="r" t="t"/>
                  <a:pathLst>
                    <a:path extrusionOk="0" h="6351" w="6344">
                      <a:moveTo>
                        <a:pt x="3169" y="1"/>
                      </a:moveTo>
                      <a:cubicBezTo>
                        <a:pt x="1421" y="1"/>
                        <a:pt x="1" y="1421"/>
                        <a:pt x="1" y="3176"/>
                      </a:cubicBezTo>
                      <a:cubicBezTo>
                        <a:pt x="1" y="4930"/>
                        <a:pt x="1421" y="6350"/>
                        <a:pt x="3169" y="6350"/>
                      </a:cubicBezTo>
                      <a:cubicBezTo>
                        <a:pt x="4923" y="6350"/>
                        <a:pt x="6344" y="4930"/>
                        <a:pt x="6344" y="3176"/>
                      </a:cubicBezTo>
                      <a:cubicBezTo>
                        <a:pt x="6344" y="1421"/>
                        <a:pt x="4923" y="1"/>
                        <a:pt x="3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40"/>
                <p:cNvSpPr/>
                <p:nvPr/>
              </p:nvSpPr>
              <p:spPr>
                <a:xfrm>
                  <a:off x="5756955" y="3300917"/>
                  <a:ext cx="81362" cy="81333"/>
                </a:xfrm>
                <a:custGeom>
                  <a:rect b="b" l="l" r="r" t="t"/>
                  <a:pathLst>
                    <a:path extrusionOk="0" h="2828" w="2829">
                      <a:moveTo>
                        <a:pt x="1415" y="0"/>
                      </a:moveTo>
                      <a:cubicBezTo>
                        <a:pt x="636" y="0"/>
                        <a:pt x="1" y="629"/>
                        <a:pt x="1" y="1414"/>
                      </a:cubicBezTo>
                      <a:cubicBezTo>
                        <a:pt x="1" y="2193"/>
                        <a:pt x="636" y="2828"/>
                        <a:pt x="1415" y="2828"/>
                      </a:cubicBezTo>
                      <a:cubicBezTo>
                        <a:pt x="2194" y="2828"/>
                        <a:pt x="2829" y="2193"/>
                        <a:pt x="2829" y="1414"/>
                      </a:cubicBezTo>
                      <a:cubicBezTo>
                        <a:pt x="2829" y="629"/>
                        <a:pt x="2194" y="0"/>
                        <a:pt x="141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40"/>
                <p:cNvSpPr/>
                <p:nvPr/>
              </p:nvSpPr>
              <p:spPr>
                <a:xfrm>
                  <a:off x="5462913" y="3544515"/>
                  <a:ext cx="81362" cy="81362"/>
                </a:xfrm>
                <a:custGeom>
                  <a:rect b="b" l="l" r="r" t="t"/>
                  <a:pathLst>
                    <a:path extrusionOk="0" h="2829" w="2829">
                      <a:moveTo>
                        <a:pt x="1414" y="0"/>
                      </a:moveTo>
                      <a:cubicBezTo>
                        <a:pt x="635" y="0"/>
                        <a:pt x="0" y="629"/>
                        <a:pt x="0" y="1414"/>
                      </a:cubicBezTo>
                      <a:cubicBezTo>
                        <a:pt x="0" y="2193"/>
                        <a:pt x="635" y="2828"/>
                        <a:pt x="1414" y="2828"/>
                      </a:cubicBezTo>
                      <a:cubicBezTo>
                        <a:pt x="2200" y="2828"/>
                        <a:pt x="2828" y="2193"/>
                        <a:pt x="2828" y="1414"/>
                      </a:cubicBezTo>
                      <a:cubicBezTo>
                        <a:pt x="2828" y="629"/>
                        <a:pt x="2200" y="0"/>
                        <a:pt x="14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40"/>
                <p:cNvSpPr/>
                <p:nvPr/>
              </p:nvSpPr>
              <p:spPr>
                <a:xfrm>
                  <a:off x="5625925" y="3488145"/>
                  <a:ext cx="70059" cy="92636"/>
                </a:xfrm>
                <a:custGeom>
                  <a:rect b="b" l="l" r="r" t="t"/>
                  <a:pathLst>
                    <a:path extrusionOk="0" h="3221" w="2436">
                      <a:moveTo>
                        <a:pt x="2132" y="0"/>
                      </a:moveTo>
                      <a:cubicBezTo>
                        <a:pt x="2118" y="0"/>
                        <a:pt x="2104" y="1"/>
                        <a:pt x="2089" y="3"/>
                      </a:cubicBezTo>
                      <a:cubicBezTo>
                        <a:pt x="1938" y="29"/>
                        <a:pt x="1834" y="160"/>
                        <a:pt x="1834" y="311"/>
                      </a:cubicBezTo>
                      <a:lnTo>
                        <a:pt x="1834" y="1974"/>
                      </a:lnTo>
                      <a:lnTo>
                        <a:pt x="544" y="134"/>
                      </a:lnTo>
                      <a:cubicBezTo>
                        <a:pt x="485" y="56"/>
                        <a:pt x="394" y="3"/>
                        <a:pt x="302" y="3"/>
                      </a:cubicBezTo>
                      <a:cubicBezTo>
                        <a:pt x="132" y="3"/>
                        <a:pt x="1" y="141"/>
                        <a:pt x="1" y="304"/>
                      </a:cubicBezTo>
                      <a:lnTo>
                        <a:pt x="1" y="2923"/>
                      </a:lnTo>
                      <a:cubicBezTo>
                        <a:pt x="1" y="3085"/>
                        <a:pt x="134" y="3220"/>
                        <a:pt x="303" y="3220"/>
                      </a:cubicBezTo>
                      <a:cubicBezTo>
                        <a:pt x="318" y="3220"/>
                        <a:pt x="333" y="3219"/>
                        <a:pt x="348" y="3217"/>
                      </a:cubicBezTo>
                      <a:cubicBezTo>
                        <a:pt x="492" y="3198"/>
                        <a:pt x="603" y="3060"/>
                        <a:pt x="603" y="2910"/>
                      </a:cubicBezTo>
                      <a:lnTo>
                        <a:pt x="603" y="1253"/>
                      </a:lnTo>
                      <a:lnTo>
                        <a:pt x="1893" y="3093"/>
                      </a:lnTo>
                      <a:cubicBezTo>
                        <a:pt x="1945" y="3171"/>
                        <a:pt x="2037" y="3217"/>
                        <a:pt x="2135" y="3217"/>
                      </a:cubicBezTo>
                      <a:cubicBezTo>
                        <a:pt x="2168" y="3217"/>
                        <a:pt x="2200" y="3211"/>
                        <a:pt x="2226" y="3204"/>
                      </a:cubicBezTo>
                      <a:cubicBezTo>
                        <a:pt x="2351" y="3165"/>
                        <a:pt x="2436" y="3047"/>
                        <a:pt x="2436" y="2923"/>
                      </a:cubicBezTo>
                      <a:lnTo>
                        <a:pt x="2436" y="304"/>
                      </a:lnTo>
                      <a:cubicBezTo>
                        <a:pt x="2436" y="136"/>
                        <a:pt x="2297" y="0"/>
                        <a:pt x="2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8" name="Google Shape;268;p40"/>
              <p:cNvGrpSpPr/>
              <p:nvPr/>
            </p:nvGrpSpPr>
            <p:grpSpPr>
              <a:xfrm>
                <a:off x="4610763" y="3062944"/>
                <a:ext cx="491192" cy="470325"/>
                <a:chOff x="5414913" y="1952419"/>
                <a:chExt cx="491192" cy="470325"/>
              </a:xfrm>
            </p:grpSpPr>
            <p:sp>
              <p:nvSpPr>
                <p:cNvPr id="269" name="Google Shape;269;p40"/>
                <p:cNvSpPr/>
                <p:nvPr/>
              </p:nvSpPr>
              <p:spPr>
                <a:xfrm>
                  <a:off x="5652298" y="2010859"/>
                  <a:ext cx="18291" cy="200831"/>
                </a:xfrm>
                <a:custGeom>
                  <a:rect b="b" l="l" r="r" t="t"/>
                  <a:pathLst>
                    <a:path extrusionOk="0" h="6983" w="636">
                      <a:moveTo>
                        <a:pt x="324" y="1"/>
                      </a:moveTo>
                      <a:cubicBezTo>
                        <a:pt x="297" y="1"/>
                        <a:pt x="270" y="4"/>
                        <a:pt x="243" y="11"/>
                      </a:cubicBezTo>
                      <a:cubicBezTo>
                        <a:pt x="99" y="44"/>
                        <a:pt x="0" y="175"/>
                        <a:pt x="0" y="319"/>
                      </a:cubicBezTo>
                      <a:lnTo>
                        <a:pt x="0" y="6675"/>
                      </a:lnTo>
                      <a:cubicBezTo>
                        <a:pt x="0" y="6845"/>
                        <a:pt x="138" y="6982"/>
                        <a:pt x="315" y="6982"/>
                      </a:cubicBezTo>
                      <a:lnTo>
                        <a:pt x="321" y="6982"/>
                      </a:lnTo>
                      <a:cubicBezTo>
                        <a:pt x="491" y="6982"/>
                        <a:pt x="635" y="6845"/>
                        <a:pt x="635" y="6675"/>
                      </a:cubicBezTo>
                      <a:lnTo>
                        <a:pt x="635" y="312"/>
                      </a:lnTo>
                      <a:cubicBezTo>
                        <a:pt x="635" y="142"/>
                        <a:pt x="497" y="1"/>
                        <a:pt x="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40"/>
                <p:cNvSpPr/>
                <p:nvPr/>
              </p:nvSpPr>
              <p:spPr>
                <a:xfrm>
                  <a:off x="5652844" y="2166968"/>
                  <a:ext cx="211645" cy="45096"/>
                </a:xfrm>
                <a:custGeom>
                  <a:rect b="b" l="l" r="r" t="t"/>
                  <a:pathLst>
                    <a:path extrusionOk="0" h="1568" w="7359">
                      <a:moveTo>
                        <a:pt x="7022" y="1"/>
                      </a:moveTo>
                      <a:cubicBezTo>
                        <a:pt x="7010" y="1"/>
                        <a:pt x="6998" y="1"/>
                        <a:pt x="6985" y="3"/>
                      </a:cubicBezTo>
                      <a:lnTo>
                        <a:pt x="269" y="952"/>
                      </a:lnTo>
                      <a:cubicBezTo>
                        <a:pt x="119" y="972"/>
                        <a:pt x="1" y="1103"/>
                        <a:pt x="1" y="1253"/>
                      </a:cubicBezTo>
                      <a:cubicBezTo>
                        <a:pt x="1" y="1430"/>
                        <a:pt x="145" y="1567"/>
                        <a:pt x="315" y="1567"/>
                      </a:cubicBezTo>
                      <a:cubicBezTo>
                        <a:pt x="328" y="1567"/>
                        <a:pt x="341" y="1567"/>
                        <a:pt x="354" y="1561"/>
                      </a:cubicBezTo>
                      <a:lnTo>
                        <a:pt x="7070" y="618"/>
                      </a:lnTo>
                      <a:cubicBezTo>
                        <a:pt x="7241" y="599"/>
                        <a:pt x="7358" y="441"/>
                        <a:pt x="7332" y="271"/>
                      </a:cubicBezTo>
                      <a:cubicBezTo>
                        <a:pt x="7314" y="114"/>
                        <a:pt x="7178" y="1"/>
                        <a:pt x="70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40"/>
                <p:cNvSpPr/>
                <p:nvPr/>
              </p:nvSpPr>
              <p:spPr>
                <a:xfrm>
                  <a:off x="5652298" y="2194031"/>
                  <a:ext cx="18291" cy="200831"/>
                </a:xfrm>
                <a:custGeom>
                  <a:rect b="b" l="l" r="r" t="t"/>
                  <a:pathLst>
                    <a:path extrusionOk="0" h="6983" w="636">
                      <a:moveTo>
                        <a:pt x="324" y="1"/>
                      </a:moveTo>
                      <a:cubicBezTo>
                        <a:pt x="297" y="1"/>
                        <a:pt x="270" y="4"/>
                        <a:pt x="243" y="11"/>
                      </a:cubicBezTo>
                      <a:cubicBezTo>
                        <a:pt x="99" y="37"/>
                        <a:pt x="0" y="175"/>
                        <a:pt x="0" y="319"/>
                      </a:cubicBezTo>
                      <a:lnTo>
                        <a:pt x="0" y="6675"/>
                      </a:lnTo>
                      <a:cubicBezTo>
                        <a:pt x="0" y="6845"/>
                        <a:pt x="138" y="6982"/>
                        <a:pt x="315" y="6982"/>
                      </a:cubicBezTo>
                      <a:lnTo>
                        <a:pt x="321" y="6982"/>
                      </a:lnTo>
                      <a:cubicBezTo>
                        <a:pt x="491" y="6982"/>
                        <a:pt x="635" y="6845"/>
                        <a:pt x="635" y="6675"/>
                      </a:cubicBezTo>
                      <a:lnTo>
                        <a:pt x="635" y="312"/>
                      </a:lnTo>
                      <a:cubicBezTo>
                        <a:pt x="635" y="142"/>
                        <a:pt x="497" y="1"/>
                        <a:pt x="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40"/>
                <p:cNvSpPr/>
                <p:nvPr/>
              </p:nvSpPr>
              <p:spPr>
                <a:xfrm>
                  <a:off x="5483994" y="2194118"/>
                  <a:ext cx="187141" cy="33937"/>
                </a:xfrm>
                <a:custGeom>
                  <a:rect b="b" l="l" r="r" t="t"/>
                  <a:pathLst>
                    <a:path extrusionOk="0" h="1180" w="6507">
                      <a:moveTo>
                        <a:pt x="6178" y="1"/>
                      </a:moveTo>
                      <a:cubicBezTo>
                        <a:pt x="6170" y="1"/>
                        <a:pt x="6162" y="1"/>
                        <a:pt x="6153" y="2"/>
                      </a:cubicBezTo>
                      <a:lnTo>
                        <a:pt x="282" y="558"/>
                      </a:lnTo>
                      <a:cubicBezTo>
                        <a:pt x="125" y="571"/>
                        <a:pt x="0" y="708"/>
                        <a:pt x="0" y="866"/>
                      </a:cubicBezTo>
                      <a:cubicBezTo>
                        <a:pt x="0" y="1036"/>
                        <a:pt x="144" y="1180"/>
                        <a:pt x="315" y="1180"/>
                      </a:cubicBezTo>
                      <a:cubicBezTo>
                        <a:pt x="321" y="1180"/>
                        <a:pt x="334" y="1180"/>
                        <a:pt x="341" y="1173"/>
                      </a:cubicBezTo>
                      <a:lnTo>
                        <a:pt x="6212" y="623"/>
                      </a:lnTo>
                      <a:cubicBezTo>
                        <a:pt x="6383" y="604"/>
                        <a:pt x="6507" y="453"/>
                        <a:pt x="6494" y="283"/>
                      </a:cubicBezTo>
                      <a:cubicBezTo>
                        <a:pt x="6481" y="121"/>
                        <a:pt x="6339" y="1"/>
                        <a:pt x="61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40"/>
                <p:cNvSpPr/>
                <p:nvPr/>
              </p:nvSpPr>
              <p:spPr>
                <a:xfrm>
                  <a:off x="5652844" y="2001081"/>
                  <a:ext cx="211817" cy="210983"/>
                </a:xfrm>
                <a:custGeom>
                  <a:rect b="b" l="l" r="r" t="t"/>
                  <a:pathLst>
                    <a:path extrusionOk="0" h="7336" w="7365">
                      <a:moveTo>
                        <a:pt x="7025" y="1"/>
                      </a:moveTo>
                      <a:cubicBezTo>
                        <a:pt x="6946" y="1"/>
                        <a:pt x="6868" y="30"/>
                        <a:pt x="6809" y="89"/>
                      </a:cubicBezTo>
                      <a:lnTo>
                        <a:pt x="93" y="6805"/>
                      </a:lnTo>
                      <a:cubicBezTo>
                        <a:pt x="34" y="6864"/>
                        <a:pt x="1" y="6943"/>
                        <a:pt x="1" y="7021"/>
                      </a:cubicBezTo>
                      <a:cubicBezTo>
                        <a:pt x="1" y="7198"/>
                        <a:pt x="145" y="7335"/>
                        <a:pt x="315" y="7335"/>
                      </a:cubicBezTo>
                      <a:cubicBezTo>
                        <a:pt x="394" y="7335"/>
                        <a:pt x="472" y="7303"/>
                        <a:pt x="531" y="7244"/>
                      </a:cubicBezTo>
                      <a:lnTo>
                        <a:pt x="7247" y="528"/>
                      </a:lnTo>
                      <a:cubicBezTo>
                        <a:pt x="7365" y="410"/>
                        <a:pt x="7365" y="214"/>
                        <a:pt x="7247" y="89"/>
                      </a:cubicBezTo>
                      <a:cubicBezTo>
                        <a:pt x="7185" y="30"/>
                        <a:pt x="7105" y="1"/>
                        <a:pt x="70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40"/>
                <p:cNvSpPr/>
                <p:nvPr/>
              </p:nvSpPr>
              <p:spPr>
                <a:xfrm>
                  <a:off x="5652096" y="2194089"/>
                  <a:ext cx="187170" cy="185703"/>
                </a:xfrm>
                <a:custGeom>
                  <a:rect b="b" l="l" r="r" t="t"/>
                  <a:pathLst>
                    <a:path extrusionOk="0" h="6457" w="6508">
                      <a:moveTo>
                        <a:pt x="340" y="1"/>
                      </a:moveTo>
                      <a:cubicBezTo>
                        <a:pt x="261" y="1"/>
                        <a:pt x="181" y="32"/>
                        <a:pt x="119" y="94"/>
                      </a:cubicBezTo>
                      <a:cubicBezTo>
                        <a:pt x="1" y="212"/>
                        <a:pt x="1" y="415"/>
                        <a:pt x="119" y="533"/>
                      </a:cubicBezTo>
                      <a:lnTo>
                        <a:pt x="5951" y="6365"/>
                      </a:lnTo>
                      <a:cubicBezTo>
                        <a:pt x="6010" y="6424"/>
                        <a:pt x="6088" y="6457"/>
                        <a:pt x="6167" y="6457"/>
                      </a:cubicBezTo>
                      <a:cubicBezTo>
                        <a:pt x="6252" y="6457"/>
                        <a:pt x="6331" y="6424"/>
                        <a:pt x="6389" y="6365"/>
                      </a:cubicBezTo>
                      <a:cubicBezTo>
                        <a:pt x="6507" y="6241"/>
                        <a:pt x="6507" y="6044"/>
                        <a:pt x="6389" y="5926"/>
                      </a:cubicBezTo>
                      <a:lnTo>
                        <a:pt x="557" y="94"/>
                      </a:lnTo>
                      <a:cubicBezTo>
                        <a:pt x="498" y="32"/>
                        <a:pt x="420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40"/>
                <p:cNvSpPr/>
                <p:nvPr/>
              </p:nvSpPr>
              <p:spPr>
                <a:xfrm>
                  <a:off x="5459893" y="2194175"/>
                  <a:ext cx="211817" cy="200860"/>
                </a:xfrm>
                <a:custGeom>
                  <a:rect b="b" l="l" r="r" t="t"/>
                  <a:pathLst>
                    <a:path extrusionOk="0" h="6984" w="7365">
                      <a:moveTo>
                        <a:pt x="7020" y="0"/>
                      </a:moveTo>
                      <a:cubicBezTo>
                        <a:pt x="6944" y="0"/>
                        <a:pt x="6868" y="28"/>
                        <a:pt x="6808" y="85"/>
                      </a:cubicBezTo>
                      <a:lnTo>
                        <a:pt x="99" y="6447"/>
                      </a:lnTo>
                      <a:cubicBezTo>
                        <a:pt x="33" y="6506"/>
                        <a:pt x="1" y="6591"/>
                        <a:pt x="1" y="6676"/>
                      </a:cubicBezTo>
                      <a:cubicBezTo>
                        <a:pt x="1" y="6846"/>
                        <a:pt x="138" y="6984"/>
                        <a:pt x="308" y="6984"/>
                      </a:cubicBezTo>
                      <a:cubicBezTo>
                        <a:pt x="387" y="6984"/>
                        <a:pt x="465" y="6958"/>
                        <a:pt x="524" y="6899"/>
                      </a:cubicBezTo>
                      <a:lnTo>
                        <a:pt x="7234" y="536"/>
                      </a:lnTo>
                      <a:cubicBezTo>
                        <a:pt x="7358" y="418"/>
                        <a:pt x="7365" y="222"/>
                        <a:pt x="7247" y="98"/>
                      </a:cubicBezTo>
                      <a:cubicBezTo>
                        <a:pt x="7185" y="33"/>
                        <a:pt x="7103" y="0"/>
                        <a:pt x="70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40"/>
                <p:cNvSpPr/>
                <p:nvPr/>
              </p:nvSpPr>
              <p:spPr>
                <a:xfrm>
                  <a:off x="5458944" y="2001081"/>
                  <a:ext cx="212766" cy="210983"/>
                </a:xfrm>
                <a:custGeom>
                  <a:rect b="b" l="l" r="r" t="t"/>
                  <a:pathLst>
                    <a:path extrusionOk="0" h="7336" w="7398">
                      <a:moveTo>
                        <a:pt x="342" y="1"/>
                      </a:moveTo>
                      <a:cubicBezTo>
                        <a:pt x="263" y="1"/>
                        <a:pt x="184" y="30"/>
                        <a:pt x="125" y="89"/>
                      </a:cubicBezTo>
                      <a:cubicBezTo>
                        <a:pt x="1" y="214"/>
                        <a:pt x="1" y="410"/>
                        <a:pt x="125" y="528"/>
                      </a:cubicBezTo>
                      <a:lnTo>
                        <a:pt x="6835" y="7244"/>
                      </a:lnTo>
                      <a:cubicBezTo>
                        <a:pt x="6894" y="7303"/>
                        <a:pt x="6972" y="7335"/>
                        <a:pt x="7057" y="7335"/>
                      </a:cubicBezTo>
                      <a:cubicBezTo>
                        <a:pt x="7136" y="7335"/>
                        <a:pt x="7214" y="7303"/>
                        <a:pt x="7273" y="7244"/>
                      </a:cubicBezTo>
                      <a:cubicBezTo>
                        <a:pt x="7398" y="7126"/>
                        <a:pt x="7398" y="6923"/>
                        <a:pt x="7273" y="6805"/>
                      </a:cubicBezTo>
                      <a:lnTo>
                        <a:pt x="564" y="89"/>
                      </a:lnTo>
                      <a:cubicBezTo>
                        <a:pt x="502" y="30"/>
                        <a:pt x="421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40"/>
                <p:cNvSpPr/>
                <p:nvPr/>
              </p:nvSpPr>
              <p:spPr>
                <a:xfrm>
                  <a:off x="5598085" y="2139359"/>
                  <a:ext cx="127464" cy="127493"/>
                </a:xfrm>
                <a:custGeom>
                  <a:rect b="b" l="l" r="r" t="t"/>
                  <a:pathLst>
                    <a:path extrusionOk="0" h="4433" w="4432">
                      <a:moveTo>
                        <a:pt x="2219" y="1"/>
                      </a:moveTo>
                      <a:cubicBezTo>
                        <a:pt x="995" y="1"/>
                        <a:pt x="0" y="989"/>
                        <a:pt x="0" y="2213"/>
                      </a:cubicBezTo>
                      <a:cubicBezTo>
                        <a:pt x="0" y="3444"/>
                        <a:pt x="995" y="4432"/>
                        <a:pt x="2219" y="4432"/>
                      </a:cubicBezTo>
                      <a:cubicBezTo>
                        <a:pt x="3443" y="4432"/>
                        <a:pt x="4432" y="3444"/>
                        <a:pt x="4432" y="2213"/>
                      </a:cubicBezTo>
                      <a:cubicBezTo>
                        <a:pt x="4432" y="989"/>
                        <a:pt x="3443" y="1"/>
                        <a:pt x="22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40"/>
                <p:cNvSpPr/>
                <p:nvPr/>
              </p:nvSpPr>
              <p:spPr>
                <a:xfrm>
                  <a:off x="5631217" y="1996693"/>
                  <a:ext cx="61403" cy="61403"/>
                </a:xfrm>
                <a:custGeom>
                  <a:rect b="b" l="l" r="r" t="t"/>
                  <a:pathLst>
                    <a:path extrusionOk="0" h="2135" w="2135">
                      <a:moveTo>
                        <a:pt x="1067" y="1"/>
                      </a:moveTo>
                      <a:cubicBezTo>
                        <a:pt x="478" y="1"/>
                        <a:pt x="0" y="479"/>
                        <a:pt x="0" y="1068"/>
                      </a:cubicBezTo>
                      <a:cubicBezTo>
                        <a:pt x="0" y="1657"/>
                        <a:pt x="478" y="2135"/>
                        <a:pt x="1067" y="2135"/>
                      </a:cubicBezTo>
                      <a:cubicBezTo>
                        <a:pt x="1656" y="2135"/>
                        <a:pt x="2134" y="1657"/>
                        <a:pt x="2134" y="1068"/>
                      </a:cubicBezTo>
                      <a:cubicBezTo>
                        <a:pt x="2134" y="479"/>
                        <a:pt x="1656" y="1"/>
                        <a:pt x="10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40"/>
                <p:cNvSpPr/>
                <p:nvPr/>
              </p:nvSpPr>
              <p:spPr>
                <a:xfrm>
                  <a:off x="5814389" y="1952419"/>
                  <a:ext cx="91716" cy="91514"/>
                </a:xfrm>
                <a:custGeom>
                  <a:rect b="b" l="l" r="r" t="t"/>
                  <a:pathLst>
                    <a:path extrusionOk="0" h="3182" w="3189">
                      <a:moveTo>
                        <a:pt x="1597" y="1"/>
                      </a:moveTo>
                      <a:cubicBezTo>
                        <a:pt x="714" y="1"/>
                        <a:pt x="0" y="714"/>
                        <a:pt x="0" y="1591"/>
                      </a:cubicBezTo>
                      <a:cubicBezTo>
                        <a:pt x="0" y="2468"/>
                        <a:pt x="714" y="3182"/>
                        <a:pt x="1597" y="3182"/>
                      </a:cubicBezTo>
                      <a:cubicBezTo>
                        <a:pt x="2475" y="3182"/>
                        <a:pt x="3188" y="2468"/>
                        <a:pt x="3188" y="1591"/>
                      </a:cubicBezTo>
                      <a:cubicBezTo>
                        <a:pt x="3188" y="714"/>
                        <a:pt x="2475" y="1"/>
                        <a:pt x="159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40"/>
                <p:cNvSpPr/>
                <p:nvPr/>
              </p:nvSpPr>
              <p:spPr>
                <a:xfrm>
                  <a:off x="5818157" y="2139186"/>
                  <a:ext cx="73626" cy="73453"/>
                </a:xfrm>
                <a:custGeom>
                  <a:rect b="b" l="l" r="r" t="t"/>
                  <a:pathLst>
                    <a:path extrusionOk="0" h="2554" w="2560">
                      <a:moveTo>
                        <a:pt x="1277" y="0"/>
                      </a:moveTo>
                      <a:cubicBezTo>
                        <a:pt x="570" y="0"/>
                        <a:pt x="0" y="570"/>
                        <a:pt x="0" y="1277"/>
                      </a:cubicBezTo>
                      <a:cubicBezTo>
                        <a:pt x="0" y="1984"/>
                        <a:pt x="570" y="2553"/>
                        <a:pt x="1277" y="2553"/>
                      </a:cubicBezTo>
                      <a:cubicBezTo>
                        <a:pt x="1984" y="2553"/>
                        <a:pt x="2560" y="1984"/>
                        <a:pt x="2560" y="1277"/>
                      </a:cubicBezTo>
                      <a:cubicBezTo>
                        <a:pt x="2560" y="570"/>
                        <a:pt x="1984" y="0"/>
                        <a:pt x="12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40"/>
                <p:cNvSpPr/>
                <p:nvPr/>
              </p:nvSpPr>
              <p:spPr>
                <a:xfrm>
                  <a:off x="5784824" y="2333501"/>
                  <a:ext cx="89444" cy="89242"/>
                </a:xfrm>
                <a:custGeom>
                  <a:rect b="b" l="l" r="r" t="t"/>
                  <a:pathLst>
                    <a:path extrusionOk="0" h="3103" w="3110">
                      <a:moveTo>
                        <a:pt x="1552" y="0"/>
                      </a:moveTo>
                      <a:cubicBezTo>
                        <a:pt x="694" y="0"/>
                        <a:pt x="1" y="694"/>
                        <a:pt x="1" y="1551"/>
                      </a:cubicBezTo>
                      <a:cubicBezTo>
                        <a:pt x="1" y="2409"/>
                        <a:pt x="694" y="3103"/>
                        <a:pt x="1552" y="3103"/>
                      </a:cubicBezTo>
                      <a:cubicBezTo>
                        <a:pt x="2409" y="3103"/>
                        <a:pt x="3110" y="2409"/>
                        <a:pt x="3110" y="1551"/>
                      </a:cubicBezTo>
                      <a:cubicBezTo>
                        <a:pt x="3110" y="694"/>
                        <a:pt x="2409" y="0"/>
                        <a:pt x="15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40"/>
                <p:cNvSpPr/>
                <p:nvPr/>
              </p:nvSpPr>
              <p:spPr>
                <a:xfrm>
                  <a:off x="5435792" y="2353218"/>
                  <a:ext cx="65918" cy="65745"/>
                </a:xfrm>
                <a:custGeom>
                  <a:rect b="b" l="l" r="r" t="t"/>
                  <a:pathLst>
                    <a:path extrusionOk="0" h="2286" w="2292">
                      <a:moveTo>
                        <a:pt x="1146" y="1"/>
                      </a:moveTo>
                      <a:cubicBezTo>
                        <a:pt x="518" y="1"/>
                        <a:pt x="1" y="511"/>
                        <a:pt x="1" y="1146"/>
                      </a:cubicBezTo>
                      <a:cubicBezTo>
                        <a:pt x="1" y="1775"/>
                        <a:pt x="518" y="2285"/>
                        <a:pt x="1146" y="2285"/>
                      </a:cubicBezTo>
                      <a:cubicBezTo>
                        <a:pt x="1781" y="2285"/>
                        <a:pt x="2292" y="1775"/>
                        <a:pt x="2292" y="1146"/>
                      </a:cubicBezTo>
                      <a:cubicBezTo>
                        <a:pt x="2292" y="511"/>
                        <a:pt x="1781" y="1"/>
                        <a:pt x="11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40"/>
                <p:cNvSpPr/>
                <p:nvPr/>
              </p:nvSpPr>
              <p:spPr>
                <a:xfrm>
                  <a:off x="5628945" y="2353218"/>
                  <a:ext cx="65745" cy="65745"/>
                </a:xfrm>
                <a:custGeom>
                  <a:rect b="b" l="l" r="r" t="t"/>
                  <a:pathLst>
                    <a:path extrusionOk="0" h="2286" w="2286">
                      <a:moveTo>
                        <a:pt x="1146" y="1"/>
                      </a:moveTo>
                      <a:cubicBezTo>
                        <a:pt x="511" y="1"/>
                        <a:pt x="1" y="511"/>
                        <a:pt x="1" y="1146"/>
                      </a:cubicBezTo>
                      <a:cubicBezTo>
                        <a:pt x="1" y="1775"/>
                        <a:pt x="511" y="2285"/>
                        <a:pt x="1146" y="2285"/>
                      </a:cubicBezTo>
                      <a:cubicBezTo>
                        <a:pt x="1775" y="2285"/>
                        <a:pt x="2285" y="1775"/>
                        <a:pt x="2285" y="1146"/>
                      </a:cubicBezTo>
                      <a:cubicBezTo>
                        <a:pt x="2285" y="511"/>
                        <a:pt x="1775" y="1"/>
                        <a:pt x="11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40"/>
                <p:cNvSpPr/>
                <p:nvPr/>
              </p:nvSpPr>
              <p:spPr>
                <a:xfrm>
                  <a:off x="5414913" y="2178370"/>
                  <a:ext cx="96202" cy="96030"/>
                </a:xfrm>
                <a:custGeom>
                  <a:rect b="b" l="l" r="r" t="t"/>
                  <a:pathLst>
                    <a:path extrusionOk="0" h="3339" w="3345">
                      <a:moveTo>
                        <a:pt x="1676" y="0"/>
                      </a:moveTo>
                      <a:cubicBezTo>
                        <a:pt x="753" y="0"/>
                        <a:pt x="0" y="747"/>
                        <a:pt x="0" y="1670"/>
                      </a:cubicBezTo>
                      <a:cubicBezTo>
                        <a:pt x="0" y="2593"/>
                        <a:pt x="753" y="3339"/>
                        <a:pt x="1676" y="3339"/>
                      </a:cubicBezTo>
                      <a:cubicBezTo>
                        <a:pt x="2592" y="3339"/>
                        <a:pt x="3345" y="2593"/>
                        <a:pt x="3345" y="1670"/>
                      </a:cubicBezTo>
                      <a:cubicBezTo>
                        <a:pt x="3345" y="747"/>
                        <a:pt x="2592" y="0"/>
                        <a:pt x="16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40"/>
                <p:cNvSpPr/>
                <p:nvPr/>
              </p:nvSpPr>
              <p:spPr>
                <a:xfrm>
                  <a:off x="5426561" y="1967661"/>
                  <a:ext cx="84554" cy="84554"/>
                </a:xfrm>
                <a:custGeom>
                  <a:rect b="b" l="l" r="r" t="t"/>
                  <a:pathLst>
                    <a:path extrusionOk="0" h="2940" w="2940">
                      <a:moveTo>
                        <a:pt x="1467" y="1"/>
                      </a:moveTo>
                      <a:cubicBezTo>
                        <a:pt x="656" y="1"/>
                        <a:pt x="1" y="662"/>
                        <a:pt x="1" y="1474"/>
                      </a:cubicBezTo>
                      <a:cubicBezTo>
                        <a:pt x="1" y="2285"/>
                        <a:pt x="656" y="2940"/>
                        <a:pt x="1467" y="2940"/>
                      </a:cubicBezTo>
                      <a:cubicBezTo>
                        <a:pt x="2279" y="2940"/>
                        <a:pt x="2940" y="2285"/>
                        <a:pt x="2940" y="1474"/>
                      </a:cubicBezTo>
                      <a:cubicBezTo>
                        <a:pt x="2940" y="662"/>
                        <a:pt x="2279" y="1"/>
                        <a:pt x="14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cxnSp>
        <p:nvCxnSpPr>
          <p:cNvPr id="286" name="Google Shape;286;p40"/>
          <p:cNvCxnSpPr>
            <a:stCxn id="233" idx="3"/>
            <a:endCxn id="241" idx="1"/>
          </p:cNvCxnSpPr>
          <p:nvPr/>
        </p:nvCxnSpPr>
        <p:spPr>
          <a:xfrm>
            <a:off x="2173025" y="1591300"/>
            <a:ext cx="399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40"/>
          <p:cNvCxnSpPr>
            <a:stCxn id="241" idx="2"/>
          </p:cNvCxnSpPr>
          <p:nvPr/>
        </p:nvCxnSpPr>
        <p:spPr>
          <a:xfrm flipH="1">
            <a:off x="4020725" y="2835550"/>
            <a:ext cx="12600" cy="2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57422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7620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225" y="1624675"/>
            <a:ext cx="3763800" cy="29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50000"/>
              </a:srgbClr>
            </a:outerShdw>
          </a:effectLst>
        </p:spPr>
      </p:pic>
      <p:sp>
        <p:nvSpPr>
          <p:cNvPr id="294" name="Google Shape;294;p41"/>
          <p:cNvSpPr txBox="1"/>
          <p:nvPr>
            <p:ph type="title"/>
          </p:nvPr>
        </p:nvSpPr>
        <p:spPr>
          <a:xfrm>
            <a:off x="6667350" y="332900"/>
            <a:ext cx="24099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DrugBank</a:t>
            </a:r>
            <a:br>
              <a:rPr lang="en" sz="3600"/>
            </a:br>
            <a:r>
              <a:rPr lang="en" sz="3600"/>
              <a:t>Trial 1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816" l="0" r="0" t="806"/>
          <a:stretch/>
        </p:blipFill>
        <p:spPr>
          <a:xfrm>
            <a:off x="0" y="0"/>
            <a:ext cx="6574221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76200">
              <a:srgbClr val="000000">
                <a:alpha val="50000"/>
              </a:srgbClr>
            </a:outerShdw>
          </a:effectLst>
        </p:spPr>
      </p:pic>
      <p:pic>
        <p:nvPicPr>
          <p:cNvPr id="300" name="Google Shape;300;p42"/>
          <p:cNvPicPr preferRelativeResize="0"/>
          <p:nvPr/>
        </p:nvPicPr>
        <p:blipFill rotWithShape="1">
          <a:blip r:embed="rId4">
            <a:alphaModFix/>
          </a:blip>
          <a:srcRect b="816" l="0" r="0" t="816"/>
          <a:stretch/>
        </p:blipFill>
        <p:spPr>
          <a:xfrm>
            <a:off x="5122225" y="1624675"/>
            <a:ext cx="3763799" cy="29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50000"/>
              </a:srgbClr>
            </a:outerShdw>
          </a:effectLst>
        </p:spPr>
      </p:pic>
      <p:sp>
        <p:nvSpPr>
          <p:cNvPr id="301" name="Google Shape;301;p42"/>
          <p:cNvSpPr txBox="1"/>
          <p:nvPr>
            <p:ph type="title"/>
          </p:nvPr>
        </p:nvSpPr>
        <p:spPr>
          <a:xfrm>
            <a:off x="6667350" y="332900"/>
            <a:ext cx="24099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DrugBank</a:t>
            </a:r>
            <a:br>
              <a:rPr lang="en" sz="3600"/>
            </a:br>
            <a:r>
              <a:rPr lang="en" sz="3600"/>
              <a:t>Trial 2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 b="816" l="0" r="0" t="806"/>
          <a:stretch/>
        </p:blipFill>
        <p:spPr>
          <a:xfrm>
            <a:off x="0" y="0"/>
            <a:ext cx="6574221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7620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43"/>
          <p:cNvPicPr preferRelativeResize="0"/>
          <p:nvPr/>
        </p:nvPicPr>
        <p:blipFill rotWithShape="1">
          <a:blip r:embed="rId3">
            <a:alphaModFix/>
          </a:blip>
          <a:srcRect b="445" l="0" r="0" t="455"/>
          <a:stretch/>
        </p:blipFill>
        <p:spPr>
          <a:xfrm>
            <a:off x="5122225" y="1624675"/>
            <a:ext cx="3763799" cy="2966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000000" dist="114300">
              <a:srgbClr val="000000">
                <a:alpha val="50000"/>
              </a:srgbClr>
            </a:outerShdw>
          </a:effectLst>
        </p:spPr>
      </p:pic>
      <p:sp>
        <p:nvSpPr>
          <p:cNvPr id="308" name="Google Shape;308;p43"/>
          <p:cNvSpPr txBox="1"/>
          <p:nvPr>
            <p:ph type="title"/>
          </p:nvPr>
        </p:nvSpPr>
        <p:spPr>
          <a:xfrm>
            <a:off x="6667350" y="332900"/>
            <a:ext cx="24099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DrugBank</a:t>
            </a:r>
            <a:br>
              <a:rPr lang="en" sz="3600"/>
            </a:br>
            <a:r>
              <a:rPr lang="en" sz="3600"/>
              <a:t>Trial 3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Subject for Middle School - 8th Grade: Atoms, Elements, and the Periodic Table by Slidesgo">
  <a:themeElements>
    <a:clrScheme name="Simple Light">
      <a:dk1>
        <a:srgbClr val="003697"/>
      </a:dk1>
      <a:lt1>
        <a:srgbClr val="FFFFFF"/>
      </a:lt1>
      <a:dk2>
        <a:srgbClr val="001861"/>
      </a:dk2>
      <a:lt2>
        <a:srgbClr val="DBE3EA"/>
      </a:lt2>
      <a:accent1>
        <a:srgbClr val="005FDB"/>
      </a:accent1>
      <a:accent2>
        <a:srgbClr val="8017E5"/>
      </a:accent2>
      <a:accent3>
        <a:srgbClr val="D80FCF"/>
      </a:accent3>
      <a:accent4>
        <a:srgbClr val="005FDB"/>
      </a:accent4>
      <a:accent5>
        <a:srgbClr val="8017E5"/>
      </a:accent5>
      <a:accent6>
        <a:srgbClr val="D80FCF"/>
      </a:accent6>
      <a:hlink>
        <a:srgbClr val="000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